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webextensions/webextension5.xml" ContentType="application/vnd.ms-office.webextension+xml"/>
  <Override PartName="/ppt/webextensions/webextension6.xml" ContentType="application/vnd.ms-office.webextension+xml"/>
  <Override PartName="/ppt/webextensions/webextension7.xml" ContentType="application/vnd.ms-office.webextension+xml"/>
  <Override PartName="/ppt/webextensions/webextension8.xml" ContentType="application/vnd.ms-office.webextension+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6" r:id="rId3"/>
    <p:sldId id="257" r:id="rId4"/>
    <p:sldId id="258" r:id="rId5"/>
    <p:sldId id="259" r:id="rId6"/>
    <p:sldId id="260" r:id="rId7"/>
    <p:sldId id="261"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07" autoAdjust="0"/>
    <p:restoredTop sz="94660"/>
  </p:normalViewPr>
  <p:slideViewPr>
    <p:cSldViewPr snapToGrid="0">
      <p:cViewPr varScale="1">
        <p:scale>
          <a:sx n="53" d="100"/>
          <a:sy n="53" d="100"/>
        </p:scale>
        <p:origin x="36" y="1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 Cook" userId="74d46b36-74c5-45f0-8acd-b34077894f97" providerId="ADAL" clId="{732EC755-C99C-4750-8A90-8DABA71492C8}"/>
    <pc:docChg chg="modSld sldOrd">
      <pc:chgData name="Josh Cook" userId="74d46b36-74c5-45f0-8acd-b34077894f97" providerId="ADAL" clId="{732EC755-C99C-4750-8A90-8DABA71492C8}" dt="2026-09-02T20:29:38.738" v="0"/>
      <pc:docMkLst>
        <pc:docMk/>
      </pc:docMkLst>
      <pc:sldChg chg="ord">
        <pc:chgData name="Josh Cook" userId="74d46b36-74c5-45f0-8acd-b34077894f97" providerId="ADAL" clId="{732EC755-C99C-4750-8A90-8DABA71492C8}" dt="2026-09-02T20:29:38.738" v="0"/>
        <pc:sldMkLst>
          <pc:docMk/>
          <pc:sldMk cId="215989451" sldId="26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B7954-1C6B-4FF9-48B2-6F73795190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9784E4A6-8426-88DA-4D93-D73FCD6A82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1D6C2695-9CF1-4933-C277-655F22FC3BA3}"/>
              </a:ext>
            </a:extLst>
          </p:cNvPr>
          <p:cNvSpPr>
            <a:spLocks noGrp="1"/>
          </p:cNvSpPr>
          <p:nvPr>
            <p:ph type="dt" sz="half" idx="10"/>
          </p:nvPr>
        </p:nvSpPr>
        <p:spPr/>
        <p:txBody>
          <a:bodyPr/>
          <a:lstStyle/>
          <a:p>
            <a:fld id="{A095AEDE-7E49-4ADF-BC29-1C79CBFCDBA7}" type="datetimeFigureOut">
              <a:rPr lang="en-CA" smtClean="0"/>
              <a:t>2026-09-02</a:t>
            </a:fld>
            <a:endParaRPr lang="en-CA"/>
          </a:p>
        </p:txBody>
      </p:sp>
      <p:sp>
        <p:nvSpPr>
          <p:cNvPr id="5" name="Footer Placeholder 4">
            <a:extLst>
              <a:ext uri="{FF2B5EF4-FFF2-40B4-BE49-F238E27FC236}">
                <a16:creationId xmlns:a16="http://schemas.microsoft.com/office/drawing/2014/main" id="{52184FD0-8D1C-FE03-BC62-30EA69AEE29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B51B458-A267-D028-8DF9-B4E26C4A41B8}"/>
              </a:ext>
            </a:extLst>
          </p:cNvPr>
          <p:cNvSpPr>
            <a:spLocks noGrp="1"/>
          </p:cNvSpPr>
          <p:nvPr>
            <p:ph type="sldNum" sz="quarter" idx="12"/>
          </p:nvPr>
        </p:nvSpPr>
        <p:spPr/>
        <p:txBody>
          <a:bodyPr/>
          <a:lstStyle/>
          <a:p>
            <a:fld id="{7829220A-CD9C-4B45-9330-E5A7A83E947E}" type="slidenum">
              <a:rPr lang="en-CA" smtClean="0"/>
              <a:t>‹#›</a:t>
            </a:fld>
            <a:endParaRPr lang="en-CA"/>
          </a:p>
        </p:txBody>
      </p:sp>
    </p:spTree>
    <p:extLst>
      <p:ext uri="{BB962C8B-B14F-4D97-AF65-F5344CB8AC3E}">
        <p14:creationId xmlns:p14="http://schemas.microsoft.com/office/powerpoint/2010/main" val="3454191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AC72E-DA64-AC28-1224-1BEC3DE17D23}"/>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586FE1DF-670E-0197-D55C-80E6065551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DEEDCFE-15F2-A066-717B-38DDB39D9EB8}"/>
              </a:ext>
            </a:extLst>
          </p:cNvPr>
          <p:cNvSpPr>
            <a:spLocks noGrp="1"/>
          </p:cNvSpPr>
          <p:nvPr>
            <p:ph type="dt" sz="half" idx="10"/>
          </p:nvPr>
        </p:nvSpPr>
        <p:spPr/>
        <p:txBody>
          <a:bodyPr/>
          <a:lstStyle/>
          <a:p>
            <a:fld id="{A095AEDE-7E49-4ADF-BC29-1C79CBFCDBA7}" type="datetimeFigureOut">
              <a:rPr lang="en-CA" smtClean="0"/>
              <a:t>2026-09-02</a:t>
            </a:fld>
            <a:endParaRPr lang="en-CA"/>
          </a:p>
        </p:txBody>
      </p:sp>
      <p:sp>
        <p:nvSpPr>
          <p:cNvPr id="5" name="Footer Placeholder 4">
            <a:extLst>
              <a:ext uri="{FF2B5EF4-FFF2-40B4-BE49-F238E27FC236}">
                <a16:creationId xmlns:a16="http://schemas.microsoft.com/office/drawing/2014/main" id="{3D748564-151D-F6A9-2665-3D1C495181D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5277476-750A-87D7-642E-D67931E4CD6F}"/>
              </a:ext>
            </a:extLst>
          </p:cNvPr>
          <p:cNvSpPr>
            <a:spLocks noGrp="1"/>
          </p:cNvSpPr>
          <p:nvPr>
            <p:ph type="sldNum" sz="quarter" idx="12"/>
          </p:nvPr>
        </p:nvSpPr>
        <p:spPr/>
        <p:txBody>
          <a:bodyPr/>
          <a:lstStyle/>
          <a:p>
            <a:fld id="{7829220A-CD9C-4B45-9330-E5A7A83E947E}" type="slidenum">
              <a:rPr lang="en-CA" smtClean="0"/>
              <a:t>‹#›</a:t>
            </a:fld>
            <a:endParaRPr lang="en-CA"/>
          </a:p>
        </p:txBody>
      </p:sp>
    </p:spTree>
    <p:extLst>
      <p:ext uri="{BB962C8B-B14F-4D97-AF65-F5344CB8AC3E}">
        <p14:creationId xmlns:p14="http://schemas.microsoft.com/office/powerpoint/2010/main" val="4181908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00C385-A500-AF26-956D-620CBC8CBFF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63438DC8-B70F-EA35-7CA0-C3282FD0EE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A0B7EA5-6471-02CD-CDBF-ADF6569286B7}"/>
              </a:ext>
            </a:extLst>
          </p:cNvPr>
          <p:cNvSpPr>
            <a:spLocks noGrp="1"/>
          </p:cNvSpPr>
          <p:nvPr>
            <p:ph type="dt" sz="half" idx="10"/>
          </p:nvPr>
        </p:nvSpPr>
        <p:spPr/>
        <p:txBody>
          <a:bodyPr/>
          <a:lstStyle/>
          <a:p>
            <a:fld id="{A095AEDE-7E49-4ADF-BC29-1C79CBFCDBA7}" type="datetimeFigureOut">
              <a:rPr lang="en-CA" smtClean="0"/>
              <a:t>2026-09-02</a:t>
            </a:fld>
            <a:endParaRPr lang="en-CA"/>
          </a:p>
        </p:txBody>
      </p:sp>
      <p:sp>
        <p:nvSpPr>
          <p:cNvPr id="5" name="Footer Placeholder 4">
            <a:extLst>
              <a:ext uri="{FF2B5EF4-FFF2-40B4-BE49-F238E27FC236}">
                <a16:creationId xmlns:a16="http://schemas.microsoft.com/office/drawing/2014/main" id="{95CC55FF-F83C-4D7E-7DB2-A4DB5D2D622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A9E3E47-D0E8-FB2D-EB74-ED7DF14C70A2}"/>
              </a:ext>
            </a:extLst>
          </p:cNvPr>
          <p:cNvSpPr>
            <a:spLocks noGrp="1"/>
          </p:cNvSpPr>
          <p:nvPr>
            <p:ph type="sldNum" sz="quarter" idx="12"/>
          </p:nvPr>
        </p:nvSpPr>
        <p:spPr/>
        <p:txBody>
          <a:bodyPr/>
          <a:lstStyle/>
          <a:p>
            <a:fld id="{7829220A-CD9C-4B45-9330-E5A7A83E947E}" type="slidenum">
              <a:rPr lang="en-CA" smtClean="0"/>
              <a:t>‹#›</a:t>
            </a:fld>
            <a:endParaRPr lang="en-CA"/>
          </a:p>
        </p:txBody>
      </p:sp>
    </p:spTree>
    <p:extLst>
      <p:ext uri="{BB962C8B-B14F-4D97-AF65-F5344CB8AC3E}">
        <p14:creationId xmlns:p14="http://schemas.microsoft.com/office/powerpoint/2010/main" val="3404355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FE25B-7F2C-B2BD-F5CC-578635D3FBE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D7ECB84-60DF-71F4-9097-BB228B9DB6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78EB72F-9BAC-E1DC-FE4C-70E4F3DB15CE}"/>
              </a:ext>
            </a:extLst>
          </p:cNvPr>
          <p:cNvSpPr>
            <a:spLocks noGrp="1"/>
          </p:cNvSpPr>
          <p:nvPr>
            <p:ph type="dt" sz="half" idx="10"/>
          </p:nvPr>
        </p:nvSpPr>
        <p:spPr/>
        <p:txBody>
          <a:bodyPr/>
          <a:lstStyle/>
          <a:p>
            <a:fld id="{A095AEDE-7E49-4ADF-BC29-1C79CBFCDBA7}" type="datetimeFigureOut">
              <a:rPr lang="en-CA" smtClean="0"/>
              <a:t>2026-09-02</a:t>
            </a:fld>
            <a:endParaRPr lang="en-CA"/>
          </a:p>
        </p:txBody>
      </p:sp>
      <p:sp>
        <p:nvSpPr>
          <p:cNvPr id="5" name="Footer Placeholder 4">
            <a:extLst>
              <a:ext uri="{FF2B5EF4-FFF2-40B4-BE49-F238E27FC236}">
                <a16:creationId xmlns:a16="http://schemas.microsoft.com/office/drawing/2014/main" id="{DCB2981C-1C3C-DB3B-A452-2FF702B3C7C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8ED7FD8-C975-6601-8A24-739E60350064}"/>
              </a:ext>
            </a:extLst>
          </p:cNvPr>
          <p:cNvSpPr>
            <a:spLocks noGrp="1"/>
          </p:cNvSpPr>
          <p:nvPr>
            <p:ph type="sldNum" sz="quarter" idx="12"/>
          </p:nvPr>
        </p:nvSpPr>
        <p:spPr/>
        <p:txBody>
          <a:bodyPr/>
          <a:lstStyle/>
          <a:p>
            <a:fld id="{7829220A-CD9C-4B45-9330-E5A7A83E947E}" type="slidenum">
              <a:rPr lang="en-CA" smtClean="0"/>
              <a:t>‹#›</a:t>
            </a:fld>
            <a:endParaRPr lang="en-CA"/>
          </a:p>
        </p:txBody>
      </p:sp>
    </p:spTree>
    <p:extLst>
      <p:ext uri="{BB962C8B-B14F-4D97-AF65-F5344CB8AC3E}">
        <p14:creationId xmlns:p14="http://schemas.microsoft.com/office/powerpoint/2010/main" val="1936149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ACA26-0200-A51B-F9E3-6DF4293012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5CA59E93-C35F-E182-1B4B-9939F75DD2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20A836-015E-7F21-DB81-590D62B790D0}"/>
              </a:ext>
            </a:extLst>
          </p:cNvPr>
          <p:cNvSpPr>
            <a:spLocks noGrp="1"/>
          </p:cNvSpPr>
          <p:nvPr>
            <p:ph type="dt" sz="half" idx="10"/>
          </p:nvPr>
        </p:nvSpPr>
        <p:spPr/>
        <p:txBody>
          <a:bodyPr/>
          <a:lstStyle/>
          <a:p>
            <a:fld id="{A095AEDE-7E49-4ADF-BC29-1C79CBFCDBA7}" type="datetimeFigureOut">
              <a:rPr lang="en-CA" smtClean="0"/>
              <a:t>2026-09-02</a:t>
            </a:fld>
            <a:endParaRPr lang="en-CA"/>
          </a:p>
        </p:txBody>
      </p:sp>
      <p:sp>
        <p:nvSpPr>
          <p:cNvPr id="5" name="Footer Placeholder 4">
            <a:extLst>
              <a:ext uri="{FF2B5EF4-FFF2-40B4-BE49-F238E27FC236}">
                <a16:creationId xmlns:a16="http://schemas.microsoft.com/office/drawing/2014/main" id="{9B573E6B-193B-EBAC-1245-8F231EDD116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3F320E7-1124-5E1A-C540-7007DC6ECEC1}"/>
              </a:ext>
            </a:extLst>
          </p:cNvPr>
          <p:cNvSpPr>
            <a:spLocks noGrp="1"/>
          </p:cNvSpPr>
          <p:nvPr>
            <p:ph type="sldNum" sz="quarter" idx="12"/>
          </p:nvPr>
        </p:nvSpPr>
        <p:spPr/>
        <p:txBody>
          <a:bodyPr/>
          <a:lstStyle/>
          <a:p>
            <a:fld id="{7829220A-CD9C-4B45-9330-E5A7A83E947E}" type="slidenum">
              <a:rPr lang="en-CA" smtClean="0"/>
              <a:t>‹#›</a:t>
            </a:fld>
            <a:endParaRPr lang="en-CA"/>
          </a:p>
        </p:txBody>
      </p:sp>
    </p:spTree>
    <p:extLst>
      <p:ext uri="{BB962C8B-B14F-4D97-AF65-F5344CB8AC3E}">
        <p14:creationId xmlns:p14="http://schemas.microsoft.com/office/powerpoint/2010/main" val="1199772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8A964-2318-C527-08A7-BA89B046F41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E53CB89-63DF-4A09-E7B8-2F4E00BDD6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55B0CC9E-6CED-A7EE-5FC4-054D1134DE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8B837E87-92D5-15C9-65F1-E1B73184EE42}"/>
              </a:ext>
            </a:extLst>
          </p:cNvPr>
          <p:cNvSpPr>
            <a:spLocks noGrp="1"/>
          </p:cNvSpPr>
          <p:nvPr>
            <p:ph type="dt" sz="half" idx="10"/>
          </p:nvPr>
        </p:nvSpPr>
        <p:spPr/>
        <p:txBody>
          <a:bodyPr/>
          <a:lstStyle/>
          <a:p>
            <a:fld id="{A095AEDE-7E49-4ADF-BC29-1C79CBFCDBA7}" type="datetimeFigureOut">
              <a:rPr lang="en-CA" smtClean="0"/>
              <a:t>2026-09-02</a:t>
            </a:fld>
            <a:endParaRPr lang="en-CA"/>
          </a:p>
        </p:txBody>
      </p:sp>
      <p:sp>
        <p:nvSpPr>
          <p:cNvPr id="6" name="Footer Placeholder 5">
            <a:extLst>
              <a:ext uri="{FF2B5EF4-FFF2-40B4-BE49-F238E27FC236}">
                <a16:creationId xmlns:a16="http://schemas.microsoft.com/office/drawing/2014/main" id="{045FDDFD-6C19-5288-0FFE-19F56B7771F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8EF035B-95C0-7A20-DE18-708D42661BF4}"/>
              </a:ext>
            </a:extLst>
          </p:cNvPr>
          <p:cNvSpPr>
            <a:spLocks noGrp="1"/>
          </p:cNvSpPr>
          <p:nvPr>
            <p:ph type="sldNum" sz="quarter" idx="12"/>
          </p:nvPr>
        </p:nvSpPr>
        <p:spPr/>
        <p:txBody>
          <a:bodyPr/>
          <a:lstStyle/>
          <a:p>
            <a:fld id="{7829220A-CD9C-4B45-9330-E5A7A83E947E}" type="slidenum">
              <a:rPr lang="en-CA" smtClean="0"/>
              <a:t>‹#›</a:t>
            </a:fld>
            <a:endParaRPr lang="en-CA"/>
          </a:p>
        </p:txBody>
      </p:sp>
    </p:spTree>
    <p:extLst>
      <p:ext uri="{BB962C8B-B14F-4D97-AF65-F5344CB8AC3E}">
        <p14:creationId xmlns:p14="http://schemas.microsoft.com/office/powerpoint/2010/main" val="3162584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580A4-E800-B6F9-C910-78349619B188}"/>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05355F6E-EB35-3E50-0565-4D549BDD84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0B5021-6107-241D-1FE2-40AC15EE60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156DC111-F394-B708-C2CA-250CF10692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E9B154-BE24-C2D4-CFCA-C046DBF8E8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989B81A5-368C-85D0-0DCC-BFA179D8F3AC}"/>
              </a:ext>
            </a:extLst>
          </p:cNvPr>
          <p:cNvSpPr>
            <a:spLocks noGrp="1"/>
          </p:cNvSpPr>
          <p:nvPr>
            <p:ph type="dt" sz="half" idx="10"/>
          </p:nvPr>
        </p:nvSpPr>
        <p:spPr/>
        <p:txBody>
          <a:bodyPr/>
          <a:lstStyle/>
          <a:p>
            <a:fld id="{A095AEDE-7E49-4ADF-BC29-1C79CBFCDBA7}" type="datetimeFigureOut">
              <a:rPr lang="en-CA" smtClean="0"/>
              <a:t>2026-09-02</a:t>
            </a:fld>
            <a:endParaRPr lang="en-CA"/>
          </a:p>
        </p:txBody>
      </p:sp>
      <p:sp>
        <p:nvSpPr>
          <p:cNvPr id="8" name="Footer Placeholder 7">
            <a:extLst>
              <a:ext uri="{FF2B5EF4-FFF2-40B4-BE49-F238E27FC236}">
                <a16:creationId xmlns:a16="http://schemas.microsoft.com/office/drawing/2014/main" id="{D5B53864-98EC-1527-E96D-B98FC33CE193}"/>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9A6B043A-1EEB-EE36-0E7D-AD18E9DD59F4}"/>
              </a:ext>
            </a:extLst>
          </p:cNvPr>
          <p:cNvSpPr>
            <a:spLocks noGrp="1"/>
          </p:cNvSpPr>
          <p:nvPr>
            <p:ph type="sldNum" sz="quarter" idx="12"/>
          </p:nvPr>
        </p:nvSpPr>
        <p:spPr/>
        <p:txBody>
          <a:bodyPr/>
          <a:lstStyle/>
          <a:p>
            <a:fld id="{7829220A-CD9C-4B45-9330-E5A7A83E947E}" type="slidenum">
              <a:rPr lang="en-CA" smtClean="0"/>
              <a:t>‹#›</a:t>
            </a:fld>
            <a:endParaRPr lang="en-CA"/>
          </a:p>
        </p:txBody>
      </p:sp>
    </p:spTree>
    <p:extLst>
      <p:ext uri="{BB962C8B-B14F-4D97-AF65-F5344CB8AC3E}">
        <p14:creationId xmlns:p14="http://schemas.microsoft.com/office/powerpoint/2010/main" val="2464396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0B055-9FEC-B4B3-9740-43776B716F53}"/>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7A7E28CD-F5F8-D3F9-E1AA-94041E3242B1}"/>
              </a:ext>
            </a:extLst>
          </p:cNvPr>
          <p:cNvSpPr>
            <a:spLocks noGrp="1"/>
          </p:cNvSpPr>
          <p:nvPr>
            <p:ph type="dt" sz="half" idx="10"/>
          </p:nvPr>
        </p:nvSpPr>
        <p:spPr/>
        <p:txBody>
          <a:bodyPr/>
          <a:lstStyle/>
          <a:p>
            <a:fld id="{A095AEDE-7E49-4ADF-BC29-1C79CBFCDBA7}" type="datetimeFigureOut">
              <a:rPr lang="en-CA" smtClean="0"/>
              <a:t>2026-09-02</a:t>
            </a:fld>
            <a:endParaRPr lang="en-CA"/>
          </a:p>
        </p:txBody>
      </p:sp>
      <p:sp>
        <p:nvSpPr>
          <p:cNvPr id="4" name="Footer Placeholder 3">
            <a:extLst>
              <a:ext uri="{FF2B5EF4-FFF2-40B4-BE49-F238E27FC236}">
                <a16:creationId xmlns:a16="http://schemas.microsoft.com/office/drawing/2014/main" id="{12D029CF-DA13-2C94-F2C4-5772466561A3}"/>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780F6933-05C0-97FD-5BD3-D888F34EEC5E}"/>
              </a:ext>
            </a:extLst>
          </p:cNvPr>
          <p:cNvSpPr>
            <a:spLocks noGrp="1"/>
          </p:cNvSpPr>
          <p:nvPr>
            <p:ph type="sldNum" sz="quarter" idx="12"/>
          </p:nvPr>
        </p:nvSpPr>
        <p:spPr/>
        <p:txBody>
          <a:bodyPr/>
          <a:lstStyle/>
          <a:p>
            <a:fld id="{7829220A-CD9C-4B45-9330-E5A7A83E947E}" type="slidenum">
              <a:rPr lang="en-CA" smtClean="0"/>
              <a:t>‹#›</a:t>
            </a:fld>
            <a:endParaRPr lang="en-CA"/>
          </a:p>
        </p:txBody>
      </p:sp>
    </p:spTree>
    <p:extLst>
      <p:ext uri="{BB962C8B-B14F-4D97-AF65-F5344CB8AC3E}">
        <p14:creationId xmlns:p14="http://schemas.microsoft.com/office/powerpoint/2010/main" val="1158320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FC52AA-1CE7-6C70-EB6E-C01F1A55A8B9}"/>
              </a:ext>
            </a:extLst>
          </p:cNvPr>
          <p:cNvSpPr>
            <a:spLocks noGrp="1"/>
          </p:cNvSpPr>
          <p:nvPr>
            <p:ph type="dt" sz="half" idx="10"/>
          </p:nvPr>
        </p:nvSpPr>
        <p:spPr/>
        <p:txBody>
          <a:bodyPr/>
          <a:lstStyle/>
          <a:p>
            <a:fld id="{A095AEDE-7E49-4ADF-BC29-1C79CBFCDBA7}" type="datetimeFigureOut">
              <a:rPr lang="en-CA" smtClean="0"/>
              <a:t>2026-09-02</a:t>
            </a:fld>
            <a:endParaRPr lang="en-CA"/>
          </a:p>
        </p:txBody>
      </p:sp>
      <p:sp>
        <p:nvSpPr>
          <p:cNvPr id="3" name="Footer Placeholder 2">
            <a:extLst>
              <a:ext uri="{FF2B5EF4-FFF2-40B4-BE49-F238E27FC236}">
                <a16:creationId xmlns:a16="http://schemas.microsoft.com/office/drawing/2014/main" id="{FF6E6909-6EBD-7E9B-5617-F6B9493B0C07}"/>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2921413E-2F59-07F6-AB06-05E50775ACCA}"/>
              </a:ext>
            </a:extLst>
          </p:cNvPr>
          <p:cNvSpPr>
            <a:spLocks noGrp="1"/>
          </p:cNvSpPr>
          <p:nvPr>
            <p:ph type="sldNum" sz="quarter" idx="12"/>
          </p:nvPr>
        </p:nvSpPr>
        <p:spPr/>
        <p:txBody>
          <a:bodyPr/>
          <a:lstStyle/>
          <a:p>
            <a:fld id="{7829220A-CD9C-4B45-9330-E5A7A83E947E}" type="slidenum">
              <a:rPr lang="en-CA" smtClean="0"/>
              <a:t>‹#›</a:t>
            </a:fld>
            <a:endParaRPr lang="en-CA"/>
          </a:p>
        </p:txBody>
      </p:sp>
    </p:spTree>
    <p:extLst>
      <p:ext uri="{BB962C8B-B14F-4D97-AF65-F5344CB8AC3E}">
        <p14:creationId xmlns:p14="http://schemas.microsoft.com/office/powerpoint/2010/main" val="955375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2EF9B-C90F-6A31-89B6-12E7544115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D6E93F9A-8B70-E848-67F0-25779E888A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08489577-4043-53EF-3891-1A60C33677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5D3B12-B228-4904-A15E-8CC24082FD71}"/>
              </a:ext>
            </a:extLst>
          </p:cNvPr>
          <p:cNvSpPr>
            <a:spLocks noGrp="1"/>
          </p:cNvSpPr>
          <p:nvPr>
            <p:ph type="dt" sz="half" idx="10"/>
          </p:nvPr>
        </p:nvSpPr>
        <p:spPr/>
        <p:txBody>
          <a:bodyPr/>
          <a:lstStyle/>
          <a:p>
            <a:fld id="{A095AEDE-7E49-4ADF-BC29-1C79CBFCDBA7}" type="datetimeFigureOut">
              <a:rPr lang="en-CA" smtClean="0"/>
              <a:t>2026-09-02</a:t>
            </a:fld>
            <a:endParaRPr lang="en-CA"/>
          </a:p>
        </p:txBody>
      </p:sp>
      <p:sp>
        <p:nvSpPr>
          <p:cNvPr id="6" name="Footer Placeholder 5">
            <a:extLst>
              <a:ext uri="{FF2B5EF4-FFF2-40B4-BE49-F238E27FC236}">
                <a16:creationId xmlns:a16="http://schemas.microsoft.com/office/drawing/2014/main" id="{2024829D-84D2-2E1B-F572-9AE32C02C3D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FD5AAACA-01D4-1767-E40A-0B8A6B8541B7}"/>
              </a:ext>
            </a:extLst>
          </p:cNvPr>
          <p:cNvSpPr>
            <a:spLocks noGrp="1"/>
          </p:cNvSpPr>
          <p:nvPr>
            <p:ph type="sldNum" sz="quarter" idx="12"/>
          </p:nvPr>
        </p:nvSpPr>
        <p:spPr/>
        <p:txBody>
          <a:bodyPr/>
          <a:lstStyle/>
          <a:p>
            <a:fld id="{7829220A-CD9C-4B45-9330-E5A7A83E947E}" type="slidenum">
              <a:rPr lang="en-CA" smtClean="0"/>
              <a:t>‹#›</a:t>
            </a:fld>
            <a:endParaRPr lang="en-CA"/>
          </a:p>
        </p:txBody>
      </p:sp>
    </p:spTree>
    <p:extLst>
      <p:ext uri="{BB962C8B-B14F-4D97-AF65-F5344CB8AC3E}">
        <p14:creationId xmlns:p14="http://schemas.microsoft.com/office/powerpoint/2010/main" val="1816195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AABF1-817D-3D21-C79D-98B2D95A68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7F354865-9C61-2714-7EE1-5F1AFDD464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4B9A48CB-11DA-F8CA-E927-63097DF0FF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1FD6D8-A016-ECE4-77D1-879EE82979A8}"/>
              </a:ext>
            </a:extLst>
          </p:cNvPr>
          <p:cNvSpPr>
            <a:spLocks noGrp="1"/>
          </p:cNvSpPr>
          <p:nvPr>
            <p:ph type="dt" sz="half" idx="10"/>
          </p:nvPr>
        </p:nvSpPr>
        <p:spPr/>
        <p:txBody>
          <a:bodyPr/>
          <a:lstStyle/>
          <a:p>
            <a:fld id="{A095AEDE-7E49-4ADF-BC29-1C79CBFCDBA7}" type="datetimeFigureOut">
              <a:rPr lang="en-CA" smtClean="0"/>
              <a:t>2026-09-02</a:t>
            </a:fld>
            <a:endParaRPr lang="en-CA"/>
          </a:p>
        </p:txBody>
      </p:sp>
      <p:sp>
        <p:nvSpPr>
          <p:cNvPr id="6" name="Footer Placeholder 5">
            <a:extLst>
              <a:ext uri="{FF2B5EF4-FFF2-40B4-BE49-F238E27FC236}">
                <a16:creationId xmlns:a16="http://schemas.microsoft.com/office/drawing/2014/main" id="{FCAFD023-3356-D4FD-3890-4FE14F5BFAC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00F23168-2960-03FA-EEC6-4C85E8C6E122}"/>
              </a:ext>
            </a:extLst>
          </p:cNvPr>
          <p:cNvSpPr>
            <a:spLocks noGrp="1"/>
          </p:cNvSpPr>
          <p:nvPr>
            <p:ph type="sldNum" sz="quarter" idx="12"/>
          </p:nvPr>
        </p:nvSpPr>
        <p:spPr/>
        <p:txBody>
          <a:bodyPr/>
          <a:lstStyle/>
          <a:p>
            <a:fld id="{7829220A-CD9C-4B45-9330-E5A7A83E947E}" type="slidenum">
              <a:rPr lang="en-CA" smtClean="0"/>
              <a:t>‹#›</a:t>
            </a:fld>
            <a:endParaRPr lang="en-CA"/>
          </a:p>
        </p:txBody>
      </p:sp>
    </p:spTree>
    <p:extLst>
      <p:ext uri="{BB962C8B-B14F-4D97-AF65-F5344CB8AC3E}">
        <p14:creationId xmlns:p14="http://schemas.microsoft.com/office/powerpoint/2010/main" val="321286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647E1B-902C-C4AA-694E-02CC9CBF8B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068AE09-EBAB-DAE7-2B33-153E6CCF39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21AEA4A-407C-1321-79DB-23B29629F3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95AEDE-7E49-4ADF-BC29-1C79CBFCDBA7}" type="datetimeFigureOut">
              <a:rPr lang="en-CA" smtClean="0"/>
              <a:t>2026-09-02</a:t>
            </a:fld>
            <a:endParaRPr lang="en-CA"/>
          </a:p>
        </p:txBody>
      </p:sp>
      <p:sp>
        <p:nvSpPr>
          <p:cNvPr id="5" name="Footer Placeholder 4">
            <a:extLst>
              <a:ext uri="{FF2B5EF4-FFF2-40B4-BE49-F238E27FC236}">
                <a16:creationId xmlns:a16="http://schemas.microsoft.com/office/drawing/2014/main" id="{661F4E11-0BCC-C004-6B5D-F7BB5B0E03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185EF4DD-5276-41C9-0720-CE606D1614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829220A-CD9C-4B45-9330-E5A7A83E947E}" type="slidenum">
              <a:rPr lang="en-CA" smtClean="0"/>
              <a:t>‹#›</a:t>
            </a:fld>
            <a:endParaRPr lang="en-CA"/>
          </a:p>
        </p:txBody>
      </p:sp>
    </p:spTree>
    <p:extLst>
      <p:ext uri="{BB962C8B-B14F-4D97-AF65-F5344CB8AC3E}">
        <p14:creationId xmlns:p14="http://schemas.microsoft.com/office/powerpoint/2010/main" val="2213662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1/relationships/webextension" Target="../webextensions/webextension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1/relationships/webextension" Target="../webextensions/webextension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1/relationships/webextension" Target="../webextensions/webextension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1/relationships/webextension" Target="../webextensions/webextension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1/relationships/webextension" Target="../webextensions/webextension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1/relationships/webextension" Target="../webextensions/webextension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1/relationships/webextension" Target="../webextensions/webextension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1/relationships/webextension" Target="../webextensions/webextension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EE86D412-2043-435E-BCED-462139BB507A}"/>
                  </a:ext>
                </a:extLst>
              </p:cNvPr>
              <p:cNvGraphicFramePr>
                <a:graphicFrameLocks noGrp="1" noChangeAspect="1" noMove="1" noResize="1"/>
              </p:cNvGraphicFramePr>
              <p:nvPr>
                <p:extLst>
                  <p:ext uri="{D42A27DB-BD31-4B8C-83A1-F6EECF244321}">
                    <p14:modId xmlns:p14="http://schemas.microsoft.com/office/powerpoint/2010/main" val="2134826289"/>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EE86D412-2043-435E-BCED-462139BB507A}"/>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215989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10AB2889-5FFD-430A-B3CF-F1473E077BA6}"/>
                  </a:ext>
                </a:extLst>
              </p:cNvPr>
              <p:cNvGraphicFramePr>
                <a:graphicFrameLocks noGrp="1" noChangeAspect="1" noMove="1" noResize="1"/>
              </p:cNvGraphicFramePr>
              <p:nvPr>
                <p:extLst>
                  <p:ext uri="{D42A27DB-BD31-4B8C-83A1-F6EECF244321}">
                    <p14:modId xmlns:p14="http://schemas.microsoft.com/office/powerpoint/2010/main" val="814137102"/>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10AB2889-5FFD-430A-B3CF-F1473E077BA6}"/>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3937882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031BBEF7-B753-4E59-A697-419507345752}"/>
                  </a:ext>
                </a:extLst>
              </p:cNvPr>
              <p:cNvGraphicFramePr>
                <a:graphicFrameLocks noGrp="1" noChangeAspect="1" noMove="1" noResize="1"/>
              </p:cNvGraphicFramePr>
              <p:nvPr>
                <p:extLst>
                  <p:ext uri="{D42A27DB-BD31-4B8C-83A1-F6EECF244321}">
                    <p14:modId xmlns:p14="http://schemas.microsoft.com/office/powerpoint/2010/main" val="325734428"/>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031BBEF7-B753-4E59-A697-419507345752}"/>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3373668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9525A447-2251-4673-81DD-C310B46923DA}"/>
                  </a:ext>
                </a:extLst>
              </p:cNvPr>
              <p:cNvGraphicFramePr>
                <a:graphicFrameLocks noGrp="1" noChangeAspect="1" noMove="1" noResize="1"/>
              </p:cNvGraphicFramePr>
              <p:nvPr>
                <p:extLst>
                  <p:ext uri="{D42A27DB-BD31-4B8C-83A1-F6EECF244321}">
                    <p14:modId xmlns:p14="http://schemas.microsoft.com/office/powerpoint/2010/main" val="430078373"/>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9525A447-2251-4673-81DD-C310B46923DA}"/>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3189606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7B72EC32-DF12-4786-A5CC-DD9D4C8D5E65}"/>
                  </a:ext>
                </a:extLst>
              </p:cNvPr>
              <p:cNvGraphicFramePr>
                <a:graphicFrameLocks noGrp="1" noChangeAspect="1" noMove="1" noResize="1"/>
              </p:cNvGraphicFramePr>
              <p:nvPr>
                <p:extLst>
                  <p:ext uri="{D42A27DB-BD31-4B8C-83A1-F6EECF244321}">
                    <p14:modId xmlns:p14="http://schemas.microsoft.com/office/powerpoint/2010/main" val="1951705423"/>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7B72EC32-DF12-4786-A5CC-DD9D4C8D5E65}"/>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731667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D615475C-82A5-4BE3-96F4-D6DCD6D75D58}"/>
                  </a:ext>
                </a:extLst>
              </p:cNvPr>
              <p:cNvGraphicFramePr>
                <a:graphicFrameLocks noGrp="1" noChangeAspect="1" noMove="1" noResize="1"/>
              </p:cNvGraphicFramePr>
              <p:nvPr>
                <p:extLst>
                  <p:ext uri="{D42A27DB-BD31-4B8C-83A1-F6EECF244321}">
                    <p14:modId xmlns:p14="http://schemas.microsoft.com/office/powerpoint/2010/main" val="4237742175"/>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D615475C-82A5-4BE3-96F4-D6DCD6D75D58}"/>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3435957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429DE793-CEBE-4E39-9766-39451CEAC218}"/>
                  </a:ext>
                </a:extLst>
              </p:cNvPr>
              <p:cNvGraphicFramePr>
                <a:graphicFrameLocks noGrp="1" noChangeAspect="1" noMove="1" noResize="1"/>
              </p:cNvGraphicFramePr>
              <p:nvPr>
                <p:extLst>
                  <p:ext uri="{D42A27DB-BD31-4B8C-83A1-F6EECF244321}">
                    <p14:modId xmlns:p14="http://schemas.microsoft.com/office/powerpoint/2010/main" val="344296681"/>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429DE793-CEBE-4E39-9766-39451CEAC218}"/>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3725783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C5A78245-E5B3-4D2D-8128-6F6EBD0B5170}"/>
                  </a:ext>
                </a:extLst>
              </p:cNvPr>
              <p:cNvGraphicFramePr>
                <a:graphicFrameLocks noGrp="1" noChangeAspect="1" noMove="1" noResize="1"/>
              </p:cNvGraphicFramePr>
              <p:nvPr>
                <p:extLst>
                  <p:ext uri="{D42A27DB-BD31-4B8C-83A1-F6EECF244321}">
                    <p14:modId xmlns:p14="http://schemas.microsoft.com/office/powerpoint/2010/main" val="2792242168"/>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C5A78245-E5B3-4D2D-8128-6F6EBD0B5170}"/>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15998255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1.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2.png"/></Relationships>
</file>

<file path=ppt/webextensions/_rels/webextension3.xml.rels><?xml version="1.0" encoding="UTF-8" standalone="yes"?>
<Relationships xmlns="http://schemas.openxmlformats.org/package/2006/relationships"><Relationship Id="rId1" Type="http://schemas.openxmlformats.org/officeDocument/2006/relationships/image" Target="../media/image3.png"/></Relationships>
</file>

<file path=ppt/webextensions/_rels/webextension4.xml.rels><?xml version="1.0" encoding="UTF-8" standalone="yes"?>
<Relationships xmlns="http://schemas.openxmlformats.org/package/2006/relationships"><Relationship Id="rId1" Type="http://schemas.openxmlformats.org/officeDocument/2006/relationships/image" Target="../media/image4.png"/></Relationships>
</file>

<file path=ppt/webextensions/_rels/webextension5.xml.rels><?xml version="1.0" encoding="UTF-8" standalone="yes"?>
<Relationships xmlns="http://schemas.openxmlformats.org/package/2006/relationships"><Relationship Id="rId1" Type="http://schemas.openxmlformats.org/officeDocument/2006/relationships/image" Target="../media/image5.png"/></Relationships>
</file>

<file path=ppt/webextensions/_rels/webextension6.xml.rels><?xml version="1.0" encoding="UTF-8" standalone="yes"?>
<Relationships xmlns="http://schemas.openxmlformats.org/package/2006/relationships"><Relationship Id="rId1" Type="http://schemas.openxmlformats.org/officeDocument/2006/relationships/image" Target="../media/image6.png"/></Relationships>
</file>

<file path=ppt/webextensions/_rels/webextension7.xml.rels><?xml version="1.0" encoding="UTF-8" standalone="yes"?>
<Relationships xmlns="http://schemas.openxmlformats.org/package/2006/relationships"><Relationship Id="rId1" Type="http://schemas.openxmlformats.org/officeDocument/2006/relationships/image" Target="../media/image7.png"/></Relationships>
</file>

<file path=ppt/webextensions/_rels/webextension8.xml.rels><?xml version="1.0" encoding="UTF-8" standalone="yes"?>
<Relationships xmlns="http://schemas.openxmlformats.org/package/2006/relationships"><Relationship Id="rId1" Type="http://schemas.openxmlformats.org/officeDocument/2006/relationships/image" Target="../media/image8.png"/></Relationships>
</file>

<file path=ppt/webextensions/webextension1.xml><?xml version="1.0" encoding="utf-8"?>
<we:webextension xmlns:we="http://schemas.microsoft.com/office/webextensions/webextension/2010/11" id="{DEC3FAED-3014-4DB0-BCA1-5FBDDD5F3195}">
  <we:reference id="fa000000210" version="1.0.0.0" store="en-US" storeType="sdxcatalog"/>
  <we:alternateReferences/>
  <we:properties>
    <we:property name="contentBlockHtml" value="&quot;&lt;!DOCTYPE html&gt;\n&lt;html lang=\&quot;en\&quot;&gt;\n&lt;head&gt;\n&lt;meta charset=\&quot;utf-8\&quot;&gt;\n&lt;title&gt;THE THRESHOLD&lt;/title&gt;\n&lt;style&gt;\n  *{margin:0;padding:0;box-sizing:border-box;-webkit-user-select:none;user-select:none}\n  html,body{width:100%;height:100%;overflow:hidden;background:#020308;font-family:\&quot;Segoe UI\&quot;,Arial,sans-serif}\n  #page{position:fixed;left:50%;top:50%;width:1920px;height:1080px;transform:translate(-50%,-50%);background:#020308;overflow:hidden}\n  canvas{position:absolute;inset:0}\n  .layer{position:absolute;inset:0;display:flex;flex-direction:column;align-items:center;justify-content:center;\n    text-align:center;pointer-events:none;transition:opacity .7s ease}\n  /* idle copy */\n  #idle{opacity:1}\n  #idle.gone{opacity:0}\n  #lbl{font-size:20px;letter-spacing:12px;color:#67e8f9;font-weight:600;margin-bottom:34px;\n    text-shadow:0 0 16px rgba(34,211,238,.5)}\n  #hero{font-size:118px;font-weight:800;letter-spacing:8px;color:#f5faff;line-height:1;\n    text-shadow:0 0 40px rgba(180,230,255,.35)}\n  #sub{font-size:30px;color:#b8c6dd;letter-spacing:3px;margin-top:26px;font-weight:300}\n  #begin{pointer-events:auto;margin-top:64px;font:inherit;font-size:23px;font-weight:700;letter-spacing:6px;\n    color:#e8fbff;background:rgba(10,20,35,.55);border:1px solid rgba(103,232,249,.65);border-radius:999px;\n    padding:20px 66px;cursor:pointer;transition:all .35s ease;box-shadow:0 0 24px rgba(34,211,238,.18)}\n  #begin:hover{background:rgba(24,48,72,.75);box-shadow:0 0 44px rgba(34,211,238,.45);transform:translateY(-2px);\n    border-color:#a5f3fc}\n  /* countdown */\n  #num{position:absolute;inset:0;display:flex;align-items:center;justify-content:center;pointer-events:none;\n    font-size:360px;font-weight:800;color:#ffffff;opacity:0;text-shadow:0 0 80px rgba(180,230,255,.6)}\n  #num.show{animation:pop .78s ease-out}\n  @keyframes pop{0%{opacity:0;transform:scale(1.18)}12%{opacity:1;transform:scale(1)}82%{opacity:1}100%{opacity:0}}\n  /* final */\n  #final{opacity:0}\n  #final.show{opacity:1;transition:opacity 1s ease}\n  #live{display:flex;align-items:center;gap:12px;font-size:19px;letter-spacing:8px;color:#fca5a5;font-weight:700;margin-bottom:40px;text-shadow:0 2px 10px rgba(0,0,0,.9)}\n  #dot{width:13px;height:13px;border-radius:50%;background:#ef4444;box-shadow:0 0 14px rgba(239,68,68,.9);\n    animation:beat 1.6s ease-in-out infinite}\n  @keyframes beat{0%,100%{opacity:.55;box-shadow:0 0 8px rgba(239,68,68,.6)}50%{opacity:1;box-shadow:0 0 20px rgba(239,68,68,1)}}\n  #dname{font-size:132px;font-weight:800;letter-spacing:10px;color:#ffffff;line-height:1;\n    text-shadow:0 2px 20px rgba(0,0,0,.9),0 0 6px rgba(0,0,0,.8),0 0 60px rgba(180,230,255,.5)}\n  #were{font-size:34px;color:#a5f3fc;letter-spacing:14px;font-weight:600;margin-top:34px;\n    text-shadow:0 2px 14px rgba(0,0,0,.9),0 0 24px rgba(34,211,238,.6)}\n  /* flash */\n  #flash{position:absolute;inset:0;background:#fff;opacity:0;pointer-events:none}\n  /* controls */\n  #bar{position:absolute;left:0;right:0;bottom:22px;display:flex;justify-content:center;gap:14px;z-index:9}\n  .ctl{pointer-events:auto;font:inherit;font-size:13px;font-weight:600;letter-spacing:3px;cursor:pointer;\n    color:#5f7189;background:rgba(8,14,26,.6);border:1px solid #1d2c44;border-radius:999px;padding:8px 22px;\n    transition:all .25s}\n  .ctl:hover{color:#cfe6f5;border-color:#3a577e}\n  .ctl.on{color:#fbbf24;border-color:#5c4a1c}\n&lt;/style&gt;\n&lt;/head&gt;\n&lt;body&gt;\n&lt;div id=\&quot;page\&quot;&gt;\n  &lt;canvas id=\&quot;cv\&quot; width=\&quot;1920\&quot; height=\&quot;1080\&quot;&gt;&lt;/canvas&gt;\n  &lt;div class=\&quot;layer\&quot; id=\&quot;idle\&quot;&gt;\n    &lt;div id=\&quot;lbl\&quot;&gt;LIVE PRODUCT DEMO&lt;/div&gt;\n    &lt;div id=\&quot;hero\&quot;&gt;ENOUGH SLIDES.&lt;/div&gt;\n    &lt;div id=\&quot;sub\&quot;&gt;Let&amp;rsquo;s see it work.&lt;/div&gt;\n    &lt;button id=\&quot;begin\&quot;&gt;BEGIN DEMO&lt;/button&gt;\n  &lt;/div&gt;\n  &lt;div id=\&quot;num\&quot;&gt;&lt;/div&gt;\n  &lt;div class=\&quot;layer\&quot; id=\&quot;final\&quot;&gt;\n    &lt;div id=\&quot;live\&quot;&gt;&lt;span id=\&quot;dot\&quot;&gt;&lt;/span&gt;LIVE&lt;/div&gt;\n    &lt;div id=\&quot;dname\&quot;&gt;[DEMO NAME]&lt;/div&gt;\n    &lt;div id=\&quot;were\&quot;&gt;WE&amp;rsquo;RE LIVE.&lt;/div&gt;\n  &lt;/div&gt;\n  &lt;div id=\&quot;flash\&quot;&gt;&lt;/div&gt;\n  &lt;div id=\&quot;bar\&quot;&gt;\n    &lt;button class=\&quot;ctl\&quot; id=\&quot;cSkip\&quot;&gt;SKIP&lt;/button&gt;\n    &lt;button class=\&quot;ctl\&quot; id=\&quot;cReplay\&quot;&gt;REPLAY&lt;/button&gt;\n    &lt;button class=\&quot;ctl\&quot; id=\&quot;cReset\&quot;&gt;RESET&lt;/button&gt;\n    &lt;button class=\&quot;ctl\&quot; id=\&quot;cMute\&quot;&gt;SOUND ON&lt;/button&gt;\n  &lt;/div&gt;\n&lt;/div&gt;\n&lt;script&gt;\n'use strict';\n/* ================= SEQUENCE ENGINE (pure, no DOM) ================= */\nfunction createShow(){\n  var S={state:'idle',t:0,muted:false,events:[]};\n  function ev(o){S.events.push(o);}\n  S.begin=function(){if(S.state==='idle'){S.state='run';S.t=0;ev({t:'start'});return true;}return false;};\n  S.skip=function(){if(S.state!=='final'){S.state='final';S.t=6;ev({t:'reveal',skipped:true});return true;}return false;};\n  S.reset=function(){S.state='idle';S.t=0;ev({t:'toidle'});};\n  S.replay=function(){if(S.state==='final'){S.state='run';S.t=0;ev({t:'start',replay:true});return true;}return false;};\n  S.toggleMute=function(){S.muted=!S.muted;};\n  S.phase=function(){\n    if(S.state!=='run')return S.state;\n    return S.t&lt;1.5?'ignition':S.t&lt;3?'build':S.t&lt;5.4?'countdown':'reveal';\n  };\n  S.countdownNumber=function(){\n    if(S.state==='run'&amp;&amp;S.t&gt;=3&amp;&amp;S.t&lt;5.4)return 3-Math.min(2,Math.floor((S.t-3)/0.8));\n    return 0;\n  };\n  S.arcFrac=function(){ // thin progress arc completes during build\n    if(S.state==='final')return 1;\n    if(S.state!=='run')return 0;\n    return Math.max(0,Math.min(1,(S.t-1.5)/1.5));\n  };\n  S.doorway=function(){ // 0..1 doorway openness driver\n    if(S.state==='final')return 1;\n    if(S.state!=='run')return 0;\n    if(S.t&lt;1.5)return 0.10*(S.t/1.5);\n    if(S.t&lt;3)return 0.10+0.18*((S.t-1.5)/1.5);\n    if(S.t&lt;5.4)return 0.28+0.22*((S.t-3)/2.4);\n    return 0.5+0.5*((S.t-5.4)/0.6);\n  };\n  S.step=function(dt){\n    if(S.state!=='run')return;\n    var p=S.t;S.t+=dt;\n    [[3,3],[3.8,2],[4.6,1]].forEach(function(c){if(p&lt;c[0]&amp;&amp;S.t&gt;=c[0])ev({t:'count',n:c[1]});});\n    if(p&lt;5.4&amp;&amp;S.t&gt;=5.4)ev({t:'flash'});\n    if(S.t&gt;=6){S.state='final';S.t=6;ev({t:'reveal'});}\n  };\n  return S;\n}\nif(typeof module!=='undefined')module.exports={createShow:createShow};\n/* ================= DOM layer ================= */\nif(typeof document!=='undefined'){(function(){\n  var S=createShow();\n  var cv=document.getElementById('cv'),cx=cv.getContext('2d');\n  var $=function(i){return document.getElementById(i);};\n  var idle=$('idle'),num=$('num'),fin=$('final'),flashEl=$('flash'),cMute=$('cMute');\n  var CXX=960,CY=520,FLOOR=880;\n  /* ---- audio ---- */\n  var AC=null,master=null,riser=null;\n  function initAudio(){if(AC)return;\n    try{AC=new (window.AudioContext||window.webkitAudioContext)();\n      master=AC.createGain();master.gain.value=S.muted?0:.6;master.connect(AC.destination);}catch(e){AC=null;}}\n  function tone(f,dur,type,g,slide){if(!AC||S.muted)return;\n    var o=AC.createOscillator(),gn=AC.createGain();\n    o.type=type||'sine';o.frequency.value=f;\n    if(slide)o.frequency.exponentialRampToValueAtTime(slide,AC.currentTime+dur);\n    gn.gain.value=g||.3;gn.gain.exponentialRampToValueAtTime(.001,AC.currentTime+dur);\n    o.connect(gn);gn.connect(master);o.start();o.stop(AC.currentTime+dur+.05);}\n  function noiseHit(dur,g){if(!AC||S.muted)return;\n    var len=AC.sampleRate*dur,buf=AC.createBuffer(1,len,AC.sampleRate),d=buf.getChannelData(0);\n    for(var i=0;i&lt;len;i++)d[i]=(Math.random()*2-1)*Math.pow(1-i/len,2);\n    var s=AC.createBufferSource(),gn=AC.createGain(),fl=AC.createBiquadFilter();\n    fl.type='lowpass';fl.frequency.value=900;gn.gain.value=g;\n    s.buffer=buf;s.connect(fl);fl.connect(gn);gn.connect(master);s.start();}\n  function startRiser(){if(!AC||S.muted)return;stopRiser();\n    riser={o:AC.createOscillator(),g:AC.createGain()};\n    riser.o.type='triangle';riser.o.frequency.value=70;\n    riser.o.frequency.exponentialRampToValueAtTime(200,AC.currentTime+3.8);\n    riser.g.gain.value=.04;riser.g.gain.linearRampToValueAtTime(.08,AC.currentTime+3.8);\n    riser.o.connect(riser.g);riser.g.connect(master);riser.o.start();}\n  function stopRiser(){if(riser){try{riser.g.gain.exponentialRampToValueAtTime(.001,AC.currentTime+.15);riser.o.stop(AC.currentTime+.2);}catch(e){}riser=null;}}\n  var SND={\n    ignite:function(){tone(60,1.1,'sine',.5,32);noiseHit(.5,.25);startRiser();},\n    count:function(){tone(190,.22,'sine',.35,150);noiseHit(.12,.15);},\n    reveal:function(){stopRiser();tone(48,1.6,'sine',.6,30);noiseHit(1.0,.4);tone(220,1.2,'sine',.14,110);}\n  };\n  /* ---- scene state ---- */\n  var parts=[],wave=-1,pulseT=0,grainC=document.createElement('canvas'),gcx;\n  grainC.width=320;grainC.height=180;gcx=grainC.getContext('2d');\n  function regrain(){var im=gcx.createImageData(320,180),d=im.data;\n    for(var i=0;i&lt;d.length;i+=4){var v=Math.random()*255;d[i]=d[i+1]=d[i+2]=v;d[i+3]=22;}\n    gcx.putImageData(im,0,0);}\n  regrain();\n  for(var i=0;i&lt;170;i++)parts.push({x:Math.random()*1920,y:Math.random()*1080,\n    vx:(Math.random()-.5)*10,vy:(Math.random()-.5)*10,r:Math.random()*1.8+.5,a:Math.random()*.5+.15});\n  var grainTick=0;\n  function draw(t,dt){\n    var d=S.doorway(),ph=S.phase();\n    var lit=ph==='final'?.5:(S.state==='run'?Math.min(.4,S.t/6*.5):0);\n    // camera push\n    var scale=1+(S.state==='run'?S.t/6:S.state==='final'?1:0)*0.05;\n    cx.save();\n    cx.translate(CXX,CY);cx.scale(scale,scale);cx.translate(-CXX,-CY);\n    // background\n    var bg=cx.createRadialGradient(CXX,CY,100,CXX,CY,1400);\n    bg.addColorStop(0,'rgb('+Math.round(10+lit*40)+','+Math.round(14+lit*50)+','+Math.round(26+lit*70)+')');\n    bg.addColorStop(1,'#010207');\n    cx.fillStyle=bg;cx.fillRect(-80,-80,2080,1240);\n    // volumetric haze\n    for(var h=0;h&lt;3;h++){\n      var hx=CXX+Math.sin(t/9000+h*2.1)*260,hy=CY-80+Math.cos(t/11000+h*1.7)*140;\n      var hz=cx.createRadialGradient(hx,hy,40,hx,hy,520);\n      hz.addColorStop(0,'rgba(120,180,220,'+(0.035+lit*0.05)+')');hz.addColorStop(1,'rgba(120,180,220,0)');\n      cx.fillStyle=hz;cx.fillRect(hx-520,hy-520,1040,1040);\n    }\n    // doorway slit\n    pulseT+=dt;\n    var pulse=S.state==='idle'?(1+0.18*Math.sin(pulseT*1.4)):1;\n    var dc=ph==='final'?0.30:(ph==='reveal'?0.5-(d-0.5)*0.4:d); // clamp rendered slit through reveal/final so copy stays readable\n    var w=(16+dc*900)*pulse, hgt=(420+d*700), glow=(90+dc*700)*pulse;\n    var top=CY-hgt/2;\n    // outer glow\n    var og=cx.createRadialGradient(CXX,CY,4,CXX,CY,glow+220);\n    og.addColorStop(0,'rgba(190,240,255,'+(0.30+dc*0.4)+')');\n    og.addColorStop(.5,'rgba(80,180,220,'+(0.10+dc*0.15)+')');\n    og.addColorStop(1,'rgba(40,120,180,0)');\n    cx.fillStyle=og;cx.fillRect(CXX-glow-220,CY-glow-220,(glow+220)*2,(glow+220)*2);\n    // slit core\n    var sg=cx.createLinearGradient(CXX-w/2,0,CXX+w/2,0);\n    sg.addColorStop(0,'rgba(150,220,255,0)');sg.addColorStop(.5,'rgba(245,253,255,'+(ph==='final'?0.55:(0.92+d*0.08))+')');sg.addColorStop(1,'rgba(150,220,255,0)');\n    cx.fillStyle=sg;cx.fillRect(CXX-w/2,top,w,hgt);\n    // vertical falloff caps\n    var vg=cx.createLinearGradient(0,top,0,top+hgt);\n    vg.addColorStop(0,'rgba(2,3,8,.95)');vg.addColorStop(.2,'rgba(2,3,8,0)');\n    vg.addColorStop(.8,'rgba(2,3,8,0)');vg.addColorStop(1,'rgba(2,3,8,.95)');\n    cx.fillStyle=vg;cx.fillRect(CXX-w/2-2,top,w+4,hgt);\n    // lens flare \u2014 thin horizontal line\n    var lf=cx.createLinearGradient(CXX-620,0,CXX+620,0);\n    lf.addColorStop(0,'rgba(160,225,255,0)');lf.addColorStop(.5,'rgba(200,240,255,'+(0.14+dc*0.25)+')');lf.addColorStop(1,'rgba(160,225,255,0)');\n    cx.fillStyle=lf;cx.fillRect(CXX-620,CY-1.5,1240,3);\n    // reflection on floor\n    var rf=cx.createLinearGradient(0,FLOOR,0,FLOOR+150);\n    rf.addColorStop(0,'rgba(170,225,255,'+(0.16+dc*0.22)+')');rf.addColorStop(1,'rgba(170,225,255,0)');\n    cx.fillStyle=rf;\n    cx.beginPath();cx.moveTo(CXX-w*0.9,FLOOR);cx.lineTo(CXX+w*0.9,FLOOR);\n    cx.lineTo(CXX+w*2.2,FLOOR+150);cx.lineTo(CXX-w*2.2,FLOOR+150);cx.closePath();cx.fill();\n    // dark scrim behind final copy\n    if(ph==='final'){\n      var sc=cx.createRadialGradient(CXX,CY,60,CXX,CY,780);\n      sc.addColorStop(0,'rgba(2,4,10,.78)');sc.addColorStop(.55,'rgba(2,4,10,.45)');sc.addColorStop(1,'rgba(2,4,10,0)');\n      cx.fillStyle=sc;cx.fillRect(CXX-780,CY-780,1560,1560);\n    }\n    // energy wave\n    if(wave&gt;=0){wave+=dt*620;\n      var wa=Math.max(0,1-wave/900);\n      if(wa&lt;=0)wave=-1;else{\n        cx.strokeStyle='rgba(160,230,255,'+(wa*.5)+')';cx.lineWidth=2.5;\n        cx.beginPath();cx.arc(CXX,CY,40+wave,0,6.283);cx.stroke();}\n    }\n    // progress arc\n    var af=S.arcFrac();\n    if(af&gt;0&amp;&amp;S.state==='run'&amp;&amp;S.t&lt;5.4){\n      cx.strokeStyle='rgba(103,232,249,.85)';cx.lineWidth=2.5;\n      cx.beginPath();cx.arc(CXX,CY,235,-Math.PI/2,-Math.PI/2+af*6.283);cx.stroke();\n      cx.strokeStyle='rgba(103,232,249,.15)';\n      cx.beginPath();cx.arc(CXX,CY,235,0,6.283);cx.stroke();\n    }\n    // particles\n    var pull=S.state==='run'?(0.4+S.t/6)*140:S.state==='final'?30:0;\n    parts.forEach(function(p){\n      if(pull&gt;0){var dx=CXX-p.x,dy=CY-p.y,dd=Math.hypot(dx,dy)||1;\n        p.x+=dx/dd*pull*dt;p.y+=dy/dd*pull*dt;\n        if(dd&lt;30){p.x=Math.random()*1920;p.y=Math.random()*1080;}}\n      p.x+=p.vx*dt;p.y+=p.vy*dt;\n      if(p.x&lt;0)p.x+=1920;if(p.x&gt;1920)p.x-=1920;if(p.y&lt;0)p.y+=1080;if(p.y&gt;1080)p.y-=1080;\n      cx.globalAlpha=p.a*(0.6+lit);\n      cx.fillStyle='#bfe3f7';cx.fillRect(p.x,p.y,p.r,p.r);\n    });\n    cx.globalAlpha=1;\n    cx.restore();\n    // film grain\n    grainTick+=dt;if(grainTick&gt;0.09){regrain();grainTick=0;}\n    cx.globalAlpha=.5;cx.drawImage(grainC,0,0,1920,1080);cx.globalAlpha=1;\n    // vignette\n    var vg2=cx.createRadialGradient(CXX,540,500,CXX,540,1250);\n    vg2.addColorStop(0,'rgba(0,0,0,0)');vg2.addColorStop(1,'rgba(0,0,0,.55)');\n    cx.fillStyle=vg2;cx.fillRect(0,0,1920,1080);\n  }\n  /* ---- events pump ---- */\n  var flashA=0;\n  function pump(){\n    var e;\n    while((e=S.events.shift())){\n      switch(e.t){\n        case 'start':\n          idle.classList.add('gone');fin.classList.remove('show');\n          num.className='';num.textContent='';\n          wave=0;SND.ignite();break;\n        case 'count':\n          num.textContent=e.n;num.className='';void num.offsetWidth;num.className='show';\n          flashA=Math.max(flashA,.10);SND.count();break;\n        case 'flash':flashA=1;break;\n        case 'reveal':\n          idle.classList.add('gone');num.className='';num.textContent='';\n          fin.classList.add('show');\n          if(e.skipped)flashA=Math.max(flashA,.35);\n          SND.reveal();break;\n        case 'toidle':\n          stopRiser&amp;&amp;stopRiser();\n          idle.classList.remove('gone');fin.classList.remove('show');\n          num.className='';num.textContent='';wave=-1;flashA=0;break;\n      }\n    }\n  }\n  /* ---- loop ---- */\n  var last=0;\n  function loop(t){\n    var dt=Math.min((t-last)/1000,.05)||.016;last=t;\n    S.step(dt);pump();draw(t,dt);\n    if(flashA&gt;0){flashEl.style.opacity=flashA;flashA=Math.max(0,flashA-dt*1.8);}\n    else flashEl.style.opacity=0;\n    requestAnimationFrame(loop);\n  }\n  requestAnimationFrame(loop);\n  /* ---- controls ---- */\n  function begin(){initAudio();S.begin();}\n  $('begin').addEventListener('click',begin);\n  $('cSkip').addEventListener('click',function(){initAudio();S.skip();});\n  $('cReplay').addEventListener('click',function(){initAudio();S.replay();});\n  $('cReset').addEventListener('click',function(){S.reset();});\n  function muteUI(){cMute.textContent=S.muted?'MUTED':'SOUND ON';cMute.classList.toggle('on',S.muted);\n    if(master)master.gain.value=S.muted?0:.6;if(S.muted)stopRiser();}\n  cMute.addEventListener('click',function(){S.toggleMute();muteUI();});\n  window.addEventListener('keydown',function(e){\n    var k=e.key;\n    if(k===' '||k==='Enter'){e.preventDefault();initAudio();\n      if(S.state==='idle')S.begin();else if(S.state==='final')S.replay();}\n    else if(k==='s'||k==='S'){initAudio();S.skip();}\n    else if(k==='r'||k==='R'){S.reset();}\n    else if(k==='m'||k==='M'){S.toggleMute();muteUI();}\n  });\n  /* ---- scale to fit ---- */\n  var page=document.getElementById('page');\n  function fit(){var s=Math.min(window.innerWidth/1920,window.innerHeight/1080);\n    page.style.transform='translate(-50%,-50%) scale('+s+')';}\n  fit();window.addEventListener('resize',fit);\n  [80,300,900,1600].forEach(function(ms){setTimeout(fit,ms);});\n})();}\n&lt;/script&gt;\n&lt;/body&gt;\n&lt;/html&gt;\n&quot;"/>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E47850A3-3030-49F5-A01B-3104BC8E5555}">
  <we:reference id="fa000000210" version="1.0.0.0" store="en-US" storeType="sdxcatalog"/>
  <we:alternateReferences/>
  <we:properties>
    <we:property name="contentBlockHtml" value="&quot;&lt;!DOCTYPE html&gt;\n&lt;html lang=\&quot;en\&quot;&gt;\n&lt;head&gt;\n&lt;meta charset=\&quot;utf-8\&quot;&gt;\n&lt;meta name=\&quot;viewport\&quot; content=\&quot;width=device-width, initial-scale=1\&quot;&gt;\n&lt;title&gt;Agent Launch Control&lt;/title&gt;\n&lt;style&gt;\n*,*::before,*::after{box-sizing:border-box}\nhtml,body,.viewport{width:100%;height:100%;margin:0;overflow:hidden}\n.viewport{position:fixed;inset:0}\n:root{\n  --space-xs:clamp(3px,min(.4vw,.71vh),8px);\n  --space-sm:clamp(5px,min(.7vw,1.24vh),12px);\n  --space-md:clamp(8px,min(1.2vw,2.13vh),20px);\n  --space-lg:clamp(12px,min(2vw,3.56vh),32px);\n  --bg:#060a12;--panel:#0c1322;--panel2:#101a2e;--line:#1d2b44;\n  --ink:#e9f0fa;--dim:#8fa3c0;--faint:#5a6d8c;\n  --cyan:#41c7ff;--green:#38e08c;--amber:#ffb054;--red:#ff5468;\n  --mono:'Cascadia Code','SF Mono',Consolas,'Courier New',monospace;\n  --sans:'Segoe UI Variable Display','Segoe UI','Avenir Next','Helvetica Neue',Arial,sans-serif;\n}\nbody,button,input,select{font-size:clamp(9px,min(1.15vw,2.05vh),17px);line-height:1.3;font-family:var(--sans);color:var(--ink)}\nh1{font-size:clamp(15px,min(2.3vw,4.1vh),34px);line-height:1;margin:0;font-family:var(--mono);letter-spacing:.12em;font-weight:700}\nh2{font-size:clamp(11px,min(1.15vw,2.05vh),17px);line-height:1.1;margin:0}\nsmall,.caption{font-size:clamp(8px,min(.85vw,1.5vh),13px)}\n.page{width:100%;min-width:0;min-height:100%;max-width:none;margin:0;padding:var(--space-sm) var(--space-lg);transform-origin:top left;\n  position:relative;display:flex;flex-direction:column;gap:var(--space-md);\n  background:\n    radial-gradient(1200px 500px at 78% -10%,rgba(65,199,255,.10),transparent 60%),\n    radial-gradient(900px 420px at 8% 110%,rgba(56,224,140,.05),transparent 55%),\n    repeating-linear-gradient(0deg,rgba(255,255,255,.017) 0 1px,transparent 1px 46px),\n    repeating-linear-gradient(90deg,rgba(255,255,255,.017) 0 1px,transparent 1px 46px),\n    var(--bg);}\n/* ---------- header ---------- */\n.hdr{display:flex;align-items:center;gap:var(--space-md);flex:none;min-width:0}\n.hdr .tblock{min-width:0}\n.kicker{font-family:var(--mono);color:var(--cyan);letter-spacing:.3em;font-size:clamp(7px,min(.7vw,1.25vh),11px);text-transform:uppercase}\n.q{color:var(--dim);margin-top:2px}\n.hdr .spacer{flex:1}\n.btn{cursor:pointer;border:1px solid var(--line);background:var(--panel2);color:var(--ink);\n  padding:var(--space-sm) var(--space-md);border-radius:8px;font-family:var(--mono);\n  letter-spacing:.08em;font-weight:600;transition:all .18s ease;white-space:nowrap}\n.btn:hover{border-color:var(--cyan);box-shadow:0 0 14px rgba(65,199,255,.25)}\n.btn.run{background:linear-gradient(135deg,#0e2a3f,#0b1b30);border-color:#1f5d84;color:var(--cyan)}\n.btn.run:hover{box-shadow:0 0 18px rgba(65,199,255,.4)}\n.btn.reset{color:var(--dim)}\n/* ---------- layout ---------- */\n.layout{flex:1;display:grid;grid-template-columns:minmax(0,.92fr) minmax(0,1.95fr) minmax(0,.98fr);gap:var(--space-md);align-items:stretch;min-height:0}\n.panel,.card{min-width:0;min-height:0;padding:var(--space-sm) var(--space-md);background:linear-gradient(180deg,var(--panel2),var(--panel));\n  border:1px solid var(--line);border-radius:12px;box-shadow:0 10px 30px rgba(0,0,0,.35)}\n.col{display:flex;flex-direction:column;gap:var(--space-sm);min-width:0;min-height:0}\n.ptitle{font-family:var(--mono);letter-spacing:.22em;color:var(--faint);text-transform:uppercase;font-size:clamp(7px,min(.72vw,1.28vh),11px);margin-bottom:var(--space-xs)}\n/* ---------- selectors ---------- */\n.selgrp{flex:1;display:flex;flex-direction:column}\n.opts{display:flex;flex-direction:column;gap:var(--space-xs);flex:1;justify-content:center}\n.opt{cursor:pointer;text-align:left;display:flex;align-items:center;gap:var(--space-sm);line-height:1.15;\n  border:1px solid var(--line);background:rgba(255,255,255,.02);color:#b9c8e0;\n  padding:clamp(2px,.55vh,5px) var(--space-sm);border-radius:8px;transition:all .15s ease;overflow-wrap:break-word;font-family:var(--sans)}\n.opt .pt{margin-left:auto;font-family:var(--mono);color:#9db3d4;font-size:clamp(7px,min(.72vw,1.28vh),11px);flex:none}\n.opt:hover{border-color:#33507d;color:var(--ink)}\n.opt.sel{border-color:var(--cyan);color:var(--ink);background:linear-gradient(90deg,rgba(65,199,255,.14),rgba(65,199,255,.03));box-shadow:inset 3px 0 0 var(--cyan)}\n.opt.sel .pt{color:var(--cyan)}\n/* ---------- center ---------- */\n.center{display:flex;flex-direction:column;gap:var(--space-sm)}\n.diagwrap{flex:none;display:flex;flex-direction:column;min-height:0}\n.diagwrap svg{flex:none;width:100%;height:auto;display:block}\n.chips{display:flex;flex-wrap:wrap;gap:var(--space-sm) var(--space-md);flex:1;align-content:center;justify-content:center}\n.chip{cursor:pointer;font-family:var(--mono);letter-spacing:.06em;font-size:clamp(9px,min(1.1vw,1.95vh),16px);\n  color:#a9bcd9;background:transparent;border:1px solid #2a3f63;border-radius:999px;\n  padding:var(--space-sm) var(--space-md);transition:all .15s ease}\n.chip:hover{color:var(--cyan);border-color:var(--cyan)}\n.chip.open{color:#08131f;background:var(--cyan);border-color:var(--cyan);font-weight:700}\n/* ---------- right ---------- */\n.scorecard{text-align:center;flex:none}\n.gwrap{position:relative;margin:0 auto;max-width:54%}\n.gwrap svg{width:100%;height:auto;display:block}\n.gnum{position:absolute;left:0;right:0;bottom:6%;font-family:var(--mono);font-weight:700;\n  font-size:clamp(18px,min(2.7vw,4.8vh),44px);line-height:1;font-variant-numeric:tabular-nums}\n.gsub{position:absolute;left:0;right:0;bottom:-4%;color:var(--faint);font-family:var(--mono);letter-spacing:.2em;font-size:clamp(6px,min(.65vw,1.15vh),10px)}\n.status{margin-top:var(--space-xs);font-family:var(--mono);font-weight:700;letter-spacing:.18em;\n  padding:var(--space-xs) var(--space-sm);border-radius:8px;display:inline-block;border:1px solid}\n.s-ready{color:var(--green);border-color:var(--green);background:rgba(56,224,140,.08);text-shadow:0 0 12px rgba(56,224,140,.5)}\n.s-warn{color:var(--amber);border-color:var(--amber);background:rgba(255,176,84,.08);text-shadow:0 0 12px rgba(255,176,84,.5)}\n.s-block{color:var(--red);border-color:var(--red);background:rgba(255,84,104,.1);text-shadow:0 0 12px rgba(255,84,104,.5);animation:blink 1.6s ease-in-out infinite}\n@keyframes blink{50%{opacity:.55}}\n.ctrls{flex:none}\n.ctrls li{margin:0 0 var(--space-xs) 0;color:var(--dim);overflow-wrap:break-word}\n.ctrls ol{margin:0;padding-left:1.2em}\n.ctrls li::marker{color:var(--cyan);font-family:var(--mono)}\n.why{flex:1}\n.why p{margin:0;color:var(--dim);overflow-wrap:break-word}\n.why b{color:var(--ink)}\n/* ---------- overlay ---------- */\n.ovl{position:absolute;inset:0;display:none;align-items:center;justify-content:center;z-index:40;background:rgba(4,7,13,.72);backdrop-filter:blur(3px)}\n.ovl.show{display:flex}\n.ovlcard{max-width:min(520px,80%);background:linear-gradient(180deg,#122036,var(--panel));border:1px solid var(--cyan);\n  border-radius:14px;padding:var(--space-lg);box-shadow:0 0 40px rgba(65,199,255,.25)}\n.ovlcard h2{font-family:var(--mono);letter-spacing:.16em;color:var(--cyan);margin-bottom:var(--space-sm)}\n.ovlcard p{margin:0;color:var(--dim)}\n.ovlcard .btn{margin-top:var(--space-md)}\n/* ---------- svg diagram ---------- */\n.node rect{fill:#0e1930;stroke:#26395c;stroke-width:1.4;transition:all .25s ease}\n.node text{fill:#b6c6de;font-family:var(--mono)}\n.node .nlab{font-weight:700;fill:var(--ink)}\n.node.hot rect{stroke:var(--hot,#41c7ff);fill:#0f2136;filter:drop-shadow(0 0 7px var(--hot,#41c7ff))}\n.node.hot text{fill:var(--ink)}\n.node.dead rect{stroke:#3a2430;fill:#160d14;opacity:.75}\n.node.dead text{fill:#6b4b57}\n.node.live rect{stroke:var(--hot,#41c7ff);stroke-width:2.4;filter:drop-shadow(0 0 12px var(--hot,#41c7ff))}\n.node.fail rect{stroke:var(--red);fill:#2a0f16;filter:drop-shadow(0 0 12px var(--red));animation:blink 1s infinite}\n.node.fail text{fill:var(--red)}\n.edge{stroke:#26395c;stroke-width:1.6;fill:none;transition:stroke .25s ease}\n.edge.hot{stroke:var(--hot,#41c7ff);opacity:.85}\n.edge.live{stroke:var(--hot,#41c7ff);stroke-width:2.6;stroke-dasharray:7 6;animation:flow .5s linear infinite;filter:drop-shadow(0 0 5px var(--hot,#41c7ff))}\n@keyframes flow{to{stroke-dashoffset:-13}}\n.auditline{stroke:#26395c;stroke-width:1;stroke-dasharray:2 4}\n@media (max-width:800px),(max-aspect-ratio:4/3){.layout{grid-template-columns:1fr}}\n@media (max-height:600px){.page,.panel,.card{padding:var(--space-sm)}.layout,.panel,.controls{gap:var(--space-sm)}body{line-height:1.2}}\nimg,video,canvas{display:block;max-width:100%;height:auto}\n&lt;/style&gt;\n&lt;/head&gt;\n&lt;body&gt;\n&lt;div class=\&quot;viewport\&quot;&gt;\n&lt;main class=\&quot;page\&quot; id=\&quot;page\&quot;&gt;\n\n  &lt;header class=\&quot;hdr\&quot; style=\&quot;padding-top:2px\&quot;&gt;\n    &lt;div class=\&quot;tblock\&quot;&gt;\n      &lt;div class=\&quot;kicker\&quot;&gt;Enterprise Agent Governance Simulator&lt;/div&gt;\n      &lt;h1&gt;AGENT LAUNCH CONTROL&lt;/h1&gt;\n      &lt;div class=\&quot;q caption\&quot;&gt;Is this agent ready for production?&lt;/div&gt;\n    &lt;/div&gt;\n    &lt;div class=\&quot;spacer\&quot;&gt;&lt;/div&gt;\n    &lt;button class=\&quot;btn run\&quot; id=\&quot;runBtn\&quot;&gt;\u25b6 RUN SCENARIO&lt;/button&gt;\n    &lt;button class=\&quot;btn reset\&quot; id=\&quot;resetBtn\&quot;&gt;\u27f2 RESET&lt;/button&gt;\n  &lt;/header&gt;\n\n  &lt;div class=\&quot;layout\&quot;&gt;\n\n    &lt;!-- LEFT: selectors --&gt;\n    &lt;section class=\&quot;col\&quot; id=\&quot;selectors\&quot; style=\&quot;gap:var(--space-xs)\&quot;&gt;&lt;/section&gt;\n\n    &lt;!-- CENTER: architecture --&gt;\n    &lt;section class=\&quot;col center\&quot;&gt;\n      &lt;div class=\&quot;panel diagwrap\&quot;&gt;\n        &lt;div class=\&quot;ptitle\&quot;&gt;Live Architecture \u00b7 Data &amp;amp; Action Path&lt;/div&gt;\n        &lt;svg id=\&quot;diag\&quot; viewBox=\&quot;0 0 920 330\&quot; role=\&quot;img\&quot; aria-label=\&quot;Agent architecture flow\&quot;&gt;&lt;/svg&gt;\n      &lt;/div&gt;\n      &lt;div class=\&quot;panel chips\&quot; id=\&quot;chips\&quot; style=\&quot;align-items:center\&quot;&gt;\n        &lt;span class=\&quot;ptitle\&quot; style=\&quot;margin:0;flex:none\&quot;&gt;Brief&amp;nbsp;me&amp;nbsp;on&lt;/span&gt;\n      &lt;/div&gt;\n    &lt;/section&gt;\n\n    &lt;!-- RIGHT: verdict --&gt;\n    &lt;section class=\&quot;col\&quot;&gt;\n      &lt;div class=\&quot;panel scorecard\&quot;&gt;\n        &lt;div class=\&quot;ptitle\&quot;&gt;Readiness Score&lt;/div&gt;\n        &lt;div class=\&quot;gwrap\&quot;&gt;\n          &lt;svg viewBox=\&quot;0 0 200 118\&quot;&gt;\n            &lt;path d=\&quot;M14 106 A 86 86 0 0 1 186 106\&quot; fill=\&quot;none\&quot; stroke=\&quot;#1a2740\&quot; stroke-width=\&quot;13\&quot; stroke-linecap=\&quot;round\&quot;/&gt;\n            &lt;path id=\&quot;garc\&quot; d=\&quot;M14 106 A 86 86 0 0 1 186 106\&quot; fill=\&quot;none\&quot; stroke=\&quot;#41c7ff\&quot; stroke-width=\&quot;13\&quot; stroke-linecap=\&quot;round\&quot;\n              stroke-dasharray=\&quot;270.2\&quot; stroke-dashoffset=\&quot;270.2\&quot; style=\&quot;transition:stroke-dashoffset .7s cubic-bezier(.2,.8,.2,1),stroke .4s\&quot;/&gt;\n          &lt;/svg&gt;\n          &lt;div class=\&quot;gnum\&quot; id=\&quot;gnum\&quot;&gt;\u2013&lt;/div&gt;\n          &lt;div class=\&quot;gsub\&quot;&gt;/ 100&lt;/div&gt;\n        &lt;/div&gt;\n        &lt;div class=\&quot;status\&quot; id=\&quot;status\&quot;&gt;\u2026&lt;/div&gt;\n      &lt;/div&gt;\n      &lt;div class=\&quot;panel ctrls\&quot;&gt;\n        &lt;div class=\&quot;ptitle\&quot;&gt;Top 3 Required Controls&lt;/div&gt;\n        &lt;ol id=\&quot;ctrlList\&quot;&gt;&lt;/ol&gt;\n      &lt;/div&gt;\n      &lt;div class=\&quot;panel why\&quot;&gt;\n        &lt;div class=\&quot;ptitle\&quot;&gt;Why this result?&lt;/div&gt;\n        &lt;p id=\&quot;whyTxt\&quot;&gt;&lt;/p&gt;\n      &lt;/div&gt;\n    &lt;/section&gt;\n  &lt;/div&gt;\n\n  &lt;!-- overlay (single instance =&gt; only one at a time) --&gt;\n  &lt;div class=\&quot;ovl tip\&quot; id=\&quot;ovl\&quot;&gt;\n    &lt;div class=\&quot;ovlcard\&quot;&gt;\n      &lt;h2 id=\&quot;ovlTitle\&quot;&gt;&lt;/h2&gt;\n      &lt;p id=\&quot;ovlBody\&quot;&gt;&lt;/p&gt;\n      &lt;button class=\&quot;btn\&quot; id=\&quot;ovlClose\&quot;&gt;CLOSE&lt;/button&gt;\n    &lt;/div&gt;\n  &lt;/div&gt;\n\n&lt;/main&gt;\n&lt;/div&gt;\n\n&lt;script&gt;\n'use strict';\n/* ================= data ================= */\nconst GROUPS=[\n {key:'data',title:'1 \u00b7 Data Sensitivity',opts:[\n   {id:'public',label:'Public',pts:0},{id:'internal',label:'Internal',pts:10},\n   {id:'confidential',label:'Confidential',pts:25},{id:'regulated',label:'Regulated',pts:40}]},\n {key:'action',title:'2 \u00b7 Action Authority',opts:[\n   {id:'read',label:'Read only',pts:0},{id:'draft',label:'Draft only',pts:10},\n   {id:'write',label:'Write internal records',pts:25},{id:'exec',label:'Execute external transaction',pts:40}]},\n {key:'autonomy',title:'3 \u00b7 Autonomy',opts:[\n   {id:'assistive',label:'Assistive',pts:0},{id:'human',label:'Human approved',pts:10},\n   {id:'auto',label:'Fully autonomous',pts:30}]},\n {key:'identity',title:'4 \u00b7 Identity',opts:[\n   {id:'dedicated',label:'Dedicated least-privilege agent identity',pts:0},\n   {id:'delegated',label:'User delegated',pts:10},\n   {id:'shared',label:'Shared service account',pts:30}]}\n];\nconst DEFAULTS={data:'internal',action:'draft',autonomy:'human',identity:'dedicated'};\nlet state={...DEFAULTS};\nconst opt=(g,id)=&gt;GROUPS.find(x=&gt;x.key===g).opts.find(o=&gt;o.id===id);\n\nconst INFO={\n identity:['IDENTITY','Every agent should run under its own dedicated, least-privilege identity \u2014 never a shared service account. That makes access reviewable, revocable, and attributable to the agent alone, and keeps blast radius small if credentials leak.'],\n data:['DATA','Data sensitivity drives risk. Public and internal data tolerate experimentation; confidential and regulated data demand labels, DLP, minimum-necessary scoping, and often compliance sign-off before an agent may touch them.'],\n actions:['ACTIONS','Authority is the difference between an agent that suggests and an agent that acts. Read and draft are low risk; writing records or executing external transactions can cause real-world, sometimes irreversible, impact \u2014 gate them accordingly.'],\n approval:['HUMAN APPROVAL','A human-in-the-loop checkpoint sits between the agent\u2019s intent and its action. It converts high-risk automation into supervised automation \u2014 the single most effective control for write and transaction authority.'],\n monitoring:['MONITORING','Audit and monitoring watch every hop: prompts, retrieved data, tool calls, and outcomes. Immutable logs plus anomaly alerts let you prove what the agent did and catch drift before it becomes an incident.'],\n kill:['KILL SWITCH','A tested, one-action way to halt the agent instantly \u2014 revoke its identity, disable its tools, stop its triggers. If you can\u2019t turn it off in seconds, it isn\u2019t ready for production. Test the switch before launch, not during the incident.']\n};\n\n/* ================= scoring ================= */\nfunction evaluate(s){\n  const parts=['data','action','autonomy','identity'].map(k=&gt;({k,o:opt(k,s[k])}));\n  const risk=parts.reduce((a,p)=&gt;a+p.o.pts,0);\n  const score=Math.max(0,100-risk);\n  const ov=[];\n  if(s.action==='exec'&amp;&amp;s.autonomy==='auto')ov.push('\u201cExecute external transaction\u201d combined with \u201cFully autonomous\u201d');\n  if(s.data==='regulated'&amp;&amp;s.identity==='shared')ov.push('\u201cRegulated\u201d data combined with \u201cShared service account\u201d');\n  let band = score&gt;=80?'ready':score&gt;=60?'warn':'block';\n  if(ov.length)band='block';\n  return{score,risk,band,ov,parts};\n}\nfunction controlsFor(s,ev){\n  const c=[];\n  const add=(w,t)=&gt;c.push({w,t});\n  if(s.action==='exec'&amp;&amp;s.autonomy==='auto')add(100,'Insert mandatory human approval before every external transaction');\n  if(s.data==='regulated'&amp;&amp;s.identity==='shared')add(100,'Replace the shared service account with a dedicated least-privilege agent identity');\n  if(s.data==='regulated')add(40,'Complete compliance review; enforce data residency and retention controls');\n  if(s.data==='confidential')add(25,'Scope data access to minimum-necessary datasets with sensitivity labels and DLP');\n  if(s.data==='internal')add(10,'Apply sensitivity labels and DLP policies to internal sources');\n  if(s.action==='exec')add(39,'Set transaction limits with step-up verification and rollback plans');\n  if(s.action==='write')add(24,'Scope writes to specific fields; keep a full change audit trail');\n  if(s.action==='draft')add(9,'Require human review before any draft is sent or published');\n  if(s.autonomy==='auto')add(29,'Continuous monitoring wired to an automatic kill switch');\n  if(s.autonomy==='human')add(8,'Define the approval workflow, SLA, and escalation path');\n  if(s.identity==='shared')add(28,'Migrate to a dedicated agent identity; rotate the shared credentials');\n  if(s.identity==='delegated')add(7,'Constrain delegated permissions to the task\u2019s scope only');\n  add(5,'Enable immutable audit logging and a monitoring dashboard');\n  add(4,'Test the kill switch end-to-end before launch');\n  return c.sort((a,b)=&gt;b.w-a.w).slice(0,3).map(x=&gt;x.t);\n}\nfunction whyText(ev,s){\n  if(ev.ov.length){\n    return 'Mandatory override triggered \u2014 this configuration is blocked regardless of score. Blocking combination: '\n      +ev.ov.join('; and ')+'. Remove the combination (add human approval, or move to a dedicated identity) to unblock.';\n  }\n  const bits=ev.parts.filter(p=&gt;p.o.pts&gt;0).map(p=&gt;`${p.o.label} +${p.o.pts}`);\n  const base=bits.length?`Risk points: ${bits.join(', ')} = ${ev.risk}. Readiness = 100 \u2212 ${ev.risk} = ${ev.score}.`:'No risk points accrued. Readiness = 100.';\n  if(ev.band==='ready')return base+' At 80\u2013100 the agent is PILOT READY: guardrails are proportionate \u2014 proceed to a monitored pilot.';\n  if(ev.band==='warn')return base+' At 60\u201379 the agent needs CONTROLS: it may proceed only after the required controls on the right are in place.';\n  return base+' Below 60 the risk profile is too high \u2014 the agent is BLOCKED until the configuration or controls change.';\n}\n\n/* ================= selectors ================= */\nconst selRoot=document.getElementById('selectors');\nGROUPS.forEach(g=&gt;{\n  const p=document.createElement('div');p.className='panel selgrp';\n  p.innerHTML=`&lt;div class=\&quot;ptitle\&quot; style=\&quot;margin-bottom:2px\&quot;&gt;${g.title}&lt;/div&gt;&lt;div class=\&quot;opts\&quot; role=\&quot;radiogroup\&quot;&gt;&lt;/div&gt;`;\n  const box=p.querySelector('.opts');\n  g.opts.forEach(o=&gt;{\n    const b=document.createElement('button');\n    b.className='opt';b.dataset.g=g.key;b.dataset.o=o.id;b.setAttribute('role','radio');\n    b.innerHTML=`&lt;span&gt;${o.label}&lt;/span&gt;&lt;span class=\&quot;pt\&quot;&gt;+${o.pts}&lt;/span&gt;`;\n    b.addEventListener('click',()=&gt;{state[g.key]=o.id;render();});\n    box.appendChild(b);\n  });\n  selRoot.appendChild(p);\n});\n\n/* ================= diagram ================= */\nconst NS='http://www.w3.org/2000/svg';\nconst diag=document.getElementById('diag');\nconst NODES=[\n {id:'data',x:8,y:88,w:150,h:76,lab:'DATA SOURCE',sub:''},\n {id:'agent',x:206,y:88,w:150,h:76,lab:'AGENT',sub:''},\n {id:'action',x:404,y:88,w:158,h:76,lab:'TOOL / ACTION',sub:''},\n {id:'approve',x:598,y:24,w:170,h:64,lab:'HUMAN APPROVAL',sub:''},\n {id:'outcome',x:762,y:110,w:150,h:76,lab:'OUTCOME',sub:''},\n {id:'audit',x:206,y:246,w:558,h:56,lab:'AUDIT &amp; MONITORING',sub:'immutable log \u00b7 alerts \u00b7 kill switch'}\n];\nconst EDGES=[\n {id:'e1',from:'data',to:'agent',d:'M158 126 H206'},\n {id:'e2',from:'agent',to:'action',d:'M356 126 H404'},\n {id:'e3',from:'action',to:'approve',d:'M562 110 C 590 90 590 70 610 60'},\n {id:'e4',from:'approve',to:'outcome',d:'M760 56 C 800 60 820 84 834 110'},\n {id:'e5',from:'action',to:'outcome',d:'M562 142 C 640 150 700 150 762 148'}\n];\nEDGES.forEach(e=&gt;{\n  const p=document.createElementNS(NS,'path');\n  p.setAttribute('d',e.d);p.setAttribute('class','edge');p.id='ed-'+e.id;\n  diag.appendChild(p);\n});\n['data','agent','action','outcome'].forEach(n=&gt;{\n  const nd=NODES.find(x=&gt;x.id===n);\n  const l=document.createElementNS(NS,'line');\n  l.setAttribute('x1',nd.x+nd.w/2);l.setAttribute('y1',nd.y+nd.h);\n  l.setAttribute('x2',Math.min(Math.max(nd.x+nd.w/2,220),750));l.setAttribute('y2',246);\n  l.setAttribute('class','auditline');diag.appendChild(l);\n});\nNODES.forEach(n=&gt;{\n  const g=document.createElementNS(NS,'g');g.setAttribute('class','node');g.id='nd-'+n.id;\n  const r=document.createElementNS(NS,'rect');\n  r.setAttribute('x',n.x);r.setAttribute('y',n.y);r.setAttribute('width',n.w);r.setAttribute('height',n.h);\n  r.setAttribute('rx',10);g.appendChild(r);\n  const t1=document.createElementNS(NS,'text');\n  t1.setAttribute('x',n.x+n.w/2);t1.setAttribute('y',n.y+n.h/2-4);\n  t1.setAttribute('text-anchor','middle');t1.setAttribute('class','nlab');t1.setAttribute('font-size','20');\n  t1.textContent=n.lab;g.appendChild(t1);\n  const t2=document.createElementNS(NS,'text');\n  t2.setAttribute('x',n.x+n.w/2);t2.setAttribute('y',n.y+n.h/2+18);\n  t2.setAttribute('text-anchor','middle');t2.setAttribute('font-size','14.5');t2.id='sub-'+n.id;\n  t2.setAttribute('opacity','.95');t2.textContent=n.sub;g.appendChild(t2);\n  diag.appendChild(g);\n});\nconst nEl=id=&gt;document.getElementById('nd-'+id);\nconst eEl=id=&gt;document.getElementById('ed-'+id);\nconst subEl=id=&gt;document.getElementById('sub-'+id);\n\n/* ================= chips / overlay ================= */\nconst chipsBox=document.getElementById('chips');\nconst ovl=document.getElementById('ovl');\nlet openChip=null;\nfunction closeOvl(){ovl.classList.remove('show');if(openChip)openChip.classList.remove('open');openChip=null;}\nObject.keys(INFO).forEach(k=&gt;{\n  const b=document.createElement('button');b.className='chip';b.textContent='\u24d8 '+INFO[k][0];\n  b.addEventListener('click',()=&gt;{\n    if(openChip===b){closeOvl();return;}\n    closeOvl();\n    document.getElementById('ovlTitle').textContent=INFO[k][0];\n    document.getElementById('ovlBody').textContent=INFO[k][1];\n    ovl.classList.add('show');b.classList.add('open');openChip=b;\n  });\n  chipsBox.appendChild(b);\n});\ndocument.getElementById('ovlClose').addEventListener('click',closeOvl);\novl.addEventListener('click',e=&gt;{if(e.target===ovl)closeOvl();});\n\n/* ================= scenario animation ================= */\nlet timers=[];\nfunction clearScenario(){\n  timers.forEach(clearTimeout);timers=[];\n  document.querySelectorAll('#diag .node').forEach(n=&gt;n.classList.remove('live','fail'));\n  document.querySelectorAll('#diag .edge').forEach(e=&gt;e.classList.remove('live'));\n}\nfunction runScenario(){\n  clearScenario();\n  const ev=evaluate(state);\n  const useApprove=state.autonomy==='human';\n  const seq=[['nd','data'],['ed','e1'],['nd','agent'],['ed','e2'],['nd','action']];\n  if(!ev.ov.length){\n    if(useApprove)seq.push(['ed','e3'],['nd','approve'],['ed','e4']);\n    else seq.push(['ed','e5']);\n    seq.push(['nd','outcome'],['nd','audit']);\n  }\n  seq.forEach((st,i)=&gt;{\n    timers.push(setTimeout(()=&gt;{\n      const el=st[0]==='nd'?nEl(st[1]):eEl(st[1]);\n      if(el)el.classList.add('live');\n    },240*i+80));\n  });\n  if(ev.ov.length){\n    timers.push(setTimeout(()=&gt;{\n      nEl('action').classList.add('fail');\n      nEl('outcome').classList.add('fail');\n      subEl('outcome').textContent='HALTED BY POLICY';\n      nEl('audit').classList.add('live');\n    },240*seq.length+120));\n  }\n}\ndocument.getElementById('runBtn').addEventListener('click',runScenario);\n\n/* ================= render ================= */\nconst COLORS={ready:'#38e08c',warn:'#ffb054',block:'#ff5468'};\nconst gnum=document.getElementById('gnum'),garc=document.getElementById('garc'),\n      statusEl=document.getElementById('status'),ctrlList=document.getElementById('ctrlList'),\n      whyTxt=document.getElementById('whyTxt');\nlet shownScore=null;\nfunction render(){\n  clearScenario();\n  const ev=evaluate(state);\n  const col=COLORS[ev.band];\n  /* selectors */\n  document.querySelectorAll('.opt').forEach(b=&gt;{\n    const on=state[b.dataset.g]===b.dataset.o;\n    b.classList.toggle('sel',on);b.setAttribute('aria-checked',on);\n  });\n  /* gauge \u2014 animated */\n  garc.style.strokeDashoffset=(270.2*(1-ev.score/100)).toFixed(1);\n  garc.style.stroke=col;\n  const from=shownScore===null?ev.score:shownScore,to=ev.score,t0=performance.now();\n  shownScore=to;gnum.style.color=col;\n  (function tick(now){\n    const k=Math.min(1,(now-t0)/600);\n    gnum.textContent=Math.round(from+(to-from)*(1-Math.pow(1-k,3)));\n    if(k&lt;1)requestAnimationFrame(tick);\n  })(t0);\n  /* status */\n  statusEl.textContent=ev.band==='ready'?'PILOT READY':ev.band==='warn'?'CONTROLS REQUIRED':'BLOCKED';\n  statusEl.className='status '+(ev.band==='ready'?'s-ready':ev.band==='warn'?'s-warn':'s-block');\n  /* diagram highlight */\n  document.documentElement.style.setProperty('--hot',col);\n  document.querySelectorAll('#diag .node,#diag .edge').forEach(el=&gt;el.classList.remove('hot','dead','fail'));\n  const useApprove=state.autonomy==='human';\n  ['data','agent','action','audit'].forEach(n=&gt;nEl(n).classList.add('hot'));\n  ['e1','e2'].forEach(e=&gt;eEl(e).classList.add('hot'));\n  if(ev.ov.length){\n    nEl('outcome').classList.add('dead');nEl('approve').classList.add('dead');\n    subEl('outcome').textContent='HALTED BY POLICY';\n  }else{\n    nEl('outcome').classList.add('hot');\n    subEl('outcome').textContent=ev.band==='ready'?'pilot cohort':'gated release';\n    if(useApprove){nEl('approve').classList.add('hot');eEl('e3').classList.add('hot');eEl('e4').classList.add('hot');}\n    else{nEl('approve').classList.add('dead');eEl('e5').classList.add('hot');}\n  }\n  subEl('data').textContent=opt('data',state.data).label.toUpperCase();\n  subEl('agent').textContent=(state.identity==='dedicated'?'dedicated identity':state.identity==='delegated'?'user delegated':'shared account');\n  subEl('action').textContent=({read:'read only',draft:'draft only',write:'write internal',exec:'execute external'})[state.action];\n  subEl('approve').textContent=useApprove?'in the loop':(state.autonomy==='assistive'?'human drives':'bypassed');\n  /* panels */\n  ctrlList.innerHTML=controlsFor(state,ev).map(t=&gt;`&lt;li&gt;${t}&lt;/li&gt;`).join('');\n  whyTxt.innerHTML=whyText(ev,state).replace(/(PILOT READY|CONTROLS|BLOCKED|Mandatory override)/g,'&lt;b&gt;$1&lt;/b&gt;');\n  if(typeof scheduleFit==='function')scheduleFit();\n}\ndocument.getElementById('resetBtn').addEventListener('click',()=&gt;{\n  state={...DEFAULTS};closeOvl();clearScenario();render();\n});\nrender();\n\n/* ================= scale-to-fit ================= */\nconst viewport=document.querySelector('.viewport'),page=document.querySelector('.page');\nfunction contentHeight(){\n  const pageTop=page.getBoundingClientRect().top;\n  let bottom=pageTop+page.scrollHeight;\n  page.querySelectorAll('*').forEach(el=&gt;{\n    if(el.matches('.tooltip, .tip')||el.closest('.tip'))return;\n    bottom=Math.max(bottom,el.getBoundingClientRect().bottom);\n  });\n  return bottom-pageTop;\n}\nfunction fitPage(){\n  const vw=viewport.clientWidth,vh=viewport.clientHeight;\n  page.style.transform='none';page.style.width=vw+'px';\n  if(contentHeight()&lt;=vh){page.style.width='100%';return;}\n  let low=.2,high=1;\n  for(let i=0;i&lt;12;i++){\n    const sc=(low+high)/2;\n    page.style.width=(vw/sc)+'px';\n    if(contentHeight()*sc&lt;=vh)low=sc;else high=sc;\n  }\n  page.style.width=(vw/low)+'px';\n  page.style.transform=`scale(${low})`;\n}\nlet fitFrame;\nfunction scheduleFit(){cancelAnimationFrame(fitFrame);fitFrame=requestAnimationFrame(fitPage);}\nnew ResizeObserver(scheduleFit).observe(viewport);\nwindow.addEventListener('load',scheduleFit);\nwindow.addEventListener('resize',scheduleFit);\ndocument.fonts&amp;&amp;document.fonts.ready.then(scheduleFit);\nfitPage();\n[80,300,900,1600].forEach(ms=&gt;setTimeout(fitPage,ms));\n&lt;/script&gt;\n&lt;/body&gt;\n&lt;/html&gt;\n&quot;"/>
  </we:properties>
  <we:bindings/>
  <we:snapshot xmlns:r="http://schemas.openxmlformats.org/officeDocument/2006/relationships" r:embed="rId1"/>
</we:webextension>
</file>

<file path=ppt/webextensions/webextension3.xml><?xml version="1.0" encoding="utf-8"?>
<we:webextension xmlns:we="http://schemas.microsoft.com/office/webextensions/webextension/2010/11" id="{90660736-1DBA-42DE-8951-E4106608C67D}">
  <we:reference id="fa000000210" version="1.0.0.0" store="en-US" storeType="sdxcatalog"/>
  <we:alternateReferences/>
  <we:properties>
    <we:property name="contentBlockHtml" value="&quot;&lt;!DOCTYPE html&gt;\n&lt;html lang=\&quot;en\&quot;&gt;\n&lt;head&gt;\n&lt;meta charset=\&quot;utf-8\&quot;&gt;\n&lt;meta name=\&quot;viewport\&quot; content=\&quot;width=device-width, initial-scale=1\&quot;&gt;\n&lt;title&gt;Agent Arena&lt;/title&gt;\n&lt;style&gt;\n*,*::before,*::after{box-sizing:border-box}\nhtml,body,.viewport{width:100%;height:100%;margin:0;overflow:hidden}\n.viewport{position:fixed;inset:0}\n:root{\n  --space-xs:clamp(3px,min(.4vw,.71vh),8px);\n  --space-sm:clamp(5px,min(.7vw,1.24vh),12px);\n  --space-md:clamp(8px,min(1.2vw,2.13vh),20px);\n  --space-lg:clamp(12px,min(2vw,3.56vh),32px);\n  --navy:#060d20;--panel:#0c1836;--panel2:#111f44;--line:#22345f;\n  --ink:#f4f8ff;--dim:#a7b8d8;--faint:#66799f;\n  --blue:#2b9df4;--blue2:#0078D4;--green:#3ec46d;--red:#ef5361;--gold:#ffb900;\n  --sans:'Segoe UI Variable Display','Segoe UI','Helvetica Neue',Arial,sans-serif;\n  --mono:'Cascadia Code',Consolas,'SF Mono',monospace;\n}\nbody,button,input,select{font-size:clamp(10px,min(1.25vw,2.22vh),18px);line-height:1.3;font-family:var(--sans);color:var(--ink)}\nh1{font-size:clamp(18px,min(3.4vw,6vh),52px);line-height:1;margin:0;font-weight:800;letter-spacing:.04em}\nh2{font-size:clamp(13px,min(1.7vw,3vh),26px);line-height:1.15;margin:0;font-weight:700}\nsmall,.caption{font-size:clamp(8px,min(.9vw,1.6vh),13px)}\n.page{width:100%;min-width:0;min-height:100%;max-width:none;margin:0;padding:var(--space-sm) var(--space-lg);transform-origin:top left;\n  position:relative;display:flex;flex-direction:column;gap:var(--space-sm);\n  background:\n    radial-gradient(1100px 520px at 50% -14%,rgba(43,157,244,.16),transparent 60%),\n    radial-gradient(800px 400px at 92% 112%,rgba(255,185,0,.06),transparent 55%),\n    repeating-linear-gradient(90deg,rgba(255,255,255,.015) 0 1px,transparent 1px 52px),\n    var(--navy);}\n.screen{flex:1;display:none;flex-direction:column;gap:var(--space-sm);min-height:0}\n.screen.on{display:flex}\nbutton{cursor:pointer}\n/* ---------- HUD ---------- */\n.hud{display:flex;align-items:center;gap:var(--space-sm);flex:none;flex-wrap:wrap}\n.brand{font-family:var(--mono);font-weight:700;letter-spacing:.22em;color:var(--blue);font-size:clamp(9px,min(1vw,1.8vh),15px)}\n.hud .sp{flex:1}\n.pill{font-family:var(--mono);border:1px solid var(--line);background:var(--panel);border-radius:999px;\n  padding:var(--space-xs) var(--space-md);font-size:clamp(8px,min(.95vw,1.7vh),14px);color:var(--dim);white-space:nowrap}\n.pill b{color:var(--ink)}\n.score{color:var(--gold);border-color:#5c4a12;background:rgba(255,185,0,.07);font-weight:700}\n.hbtn{border:1px solid var(--line);background:var(--panel2);color:var(--dim);border-radius:999px;\n  padding:var(--space-xs) var(--space-md);font-family:var(--mono);font-size:clamp(8px,min(.95vw,1.7vh),14px);transition:all .15s}\n.hbtn:hover:not(:disabled){border-color:var(--blue);color:var(--ink)}\n.hbtn:disabled{opacity:.35;cursor:not-allowed;text-decoration:line-through}\n.hbtn.fifty{color:var(--gold);border-color:#5c4a12}\n/* ---------- progress + timer ---------- */\n.meter{flex:none;display:flex;align-items:center;gap:var(--space-md)}\n.pbar{flex:1;height:clamp(6px,1.1vh,10px);background:var(--panel);border:1px solid var(--line);border-radius:999px;overflow:hidden}\n.pbar&gt;div{height:100%;width:0%;background:linear-gradient(90deg,var(--blue2),var(--blue));border-radius:999px;transition:width .4s ease}\n.twrap{display:flex;align-items:center;gap:var(--space-sm);flex:none}\n.tbar{width:clamp(70px,11vw,180px);height:clamp(6px,1.1vh,10px);background:var(--panel);border:1px solid var(--line);border-radius:999px;overflow:hidden}\n.tbar&gt;div{height:100%;width:100%;background:var(--blue);border-radius:999px}\n.tbar.hot&gt;div{background:var(--red)}\n.tnum{font-family:var(--mono);font-weight:700;color:var(--ink);min-width:2.2em;text-align:right;font-variant-numeric:tabular-nums}\n.tnum.hot{color:var(--red)}\n/* ---------- question ---------- */\n.qcard{flex:none;background:linear-gradient(180deg,var(--panel2),var(--panel));border:1px solid var(--line);\n  border-radius:14px;padding:var(--space-sm) var(--space-md);box-shadow:0 12px 34px rgba(0,0,0,.4)}\n.qtag{font-family:var(--mono);color:var(--blue);letter-spacing:.2em;font-size:clamp(7px,min(.8vw,1.4vh),12px);text-transform:uppercase;margin-bottom:var(--space-xs)}\n.qtxt{font-size:clamp(12px,min(1.65vw,2.9vh),25px);font-weight:700;line-height:1.25;overflow-wrap:break-word}\n.answers{flex:1;display:grid;grid-template-columns:minmax(0,1fr) minmax(0,1fr);grid-auto-rows:minmax(0,1fr);gap:var(--space-sm);min-height:0}\n.ans{display:flex;align-items:center;gap:var(--space-sm);text-align:left;min-width:0;min-height:0;\n  border:1.5px solid var(--line);background:var(--panel);color:var(--ink);border-radius:12px;\n  padding:var(--space-sm) var(--space-md);font-size:clamp(11px,min(1.35vw,2.4vh),20px);font-weight:600;line-height:1.2;\n  transition:transform .12s ease,border-color .15s,background .15s,opacity .2s;overflow-wrap:break-word}\n.ans .key{flex:none;width:1.9em;height:1.9em;border-radius:8px;display:grid;place-items:center;\n  background:rgba(43,157,244,.14);color:var(--blue);font-family:var(--mono);font-weight:700}\n.ans:hover:not(:disabled){border-color:var(--blue);transform:translateY(-2px);background:var(--panel2)}\n.ans:disabled{cursor:default}\n.ans.removed{opacity:.22;pointer-events:none}\n.ans.picked{border-color:var(--blue);box-shadow:0 0 0 2px rgba(43,157,244,.35)}\n.ans.right{border-color:var(--green);background:rgba(62,196,109,.14)}\n.ans.right .key{background:var(--green);color:#04200f}\n.ans.wrong{border-color:var(--red);background:rgba(239,83,97,.13)}\n.ans.wrong .key{background:var(--red);color:#2b0509}\n.ans.faded{opacity:.5}\n/* ---------- feedback ---------- */\n.fb{flex:none;display:flex;align-items:center;gap:var(--space-md);border:1px solid var(--line);border-radius:12px;\n  background:var(--panel);padding:var(--space-sm) var(--space-md);min-height:clamp(44px,9vh,86px)}\n.verdict{flex:none;font-family:var(--mono);font-weight:800;letter-spacing:.12em;font-size:clamp(11px,min(1.3vw,2.3vh),19px)}\n.verdict.ok{color:var(--green)}.verdict.bad{color:var(--red)}.verdict.time{color:var(--gold)}\n.expl{flex:1;color:var(--dim);min-width:0;overflow-wrap:break-word}\n.nextb{flex:none;border:none;border-radius:10px;padding:var(--space-sm) var(--space-lg);font-weight:700;\n  font-size:clamp(11px,min(1.25vw,2.2vh),18px);background:linear-gradient(135deg,var(--blue2),var(--blue));color:#fff;\n  box-shadow:0 6px 18px rgba(0,120,212,.4);transition:all .15s}\n.nextb:disabled{opacity:.25;box-shadow:none;cursor:not-allowed}\n.nextb:hover:not(:disabled){transform:translateY(-2px)}\n/* ---------- start ---------- */\n.startbox{flex:1;display:flex;flex-direction:column;align-items:center;justify-content:center;text-align:center;gap:var(--space-md)}\n.kicker{font-family:var(--mono);color:var(--blue);letter-spacing:.34em;text-transform:uppercase;font-size:clamp(8px,min(.95vw,1.7vh),14px)}\n.subq{color:var(--dim);font-size:clamp(12px,min(1.5vw,2.7vh),23px);font-weight:600}\n.rules{display:flex;gap:var(--space-md);flex-wrap:wrap;justify-content:center}\n.rule{border:1px solid var(--line);background:var(--panel);border-radius:12px;padding:var(--space-sm) var(--space-md);\n  color:var(--dim);display:flex;align-items:center;gap:var(--space-sm)}\n.rule svg{flex:none}\n.bigbtn{border:none;border-radius:14px;padding:var(--space-md) calc(var(--space-lg)*1.6);font-weight:800;letter-spacing:.06em;\n  font-size:clamp(13px,min(1.7vw,3vh),26px);background:linear-gradient(135deg,var(--blue2),var(--blue));color:#fff;\n  box-shadow:0 10px 30px rgba(0,120,212,.5);transition:transform .15s;animation:pulse 2.4s ease-in-out infinite}\n.bigbtn:hover{transform:translateY(-3px) scale(1.02)}\n@keyframes pulse{50%{box-shadow:0 10px 42px rgba(43,157,244,.75)}}\n/* ---------- results / review ---------- */\n.resbox{flex:1;display:flex;flex-direction:column;align-items:center;justify-content:center;text-align:center;gap:var(--space-sm)}\n.finalscore{font-family:var(--mono);font-weight:800;color:var(--gold);font-size:clamp(26px,min(5vw,8.9vh),78px);line-height:1;\n  text-shadow:0 0 30px rgba(255,185,0,.45);font-variant-numeric:tabular-nums}\n.rank{font-weight:800;letter-spacing:.1em;font-size:clamp(15px,min(2.2vw,3.9vh),34px);text-transform:uppercase}\n.sumline{color:var(--dim)}\n.finalmsg{font-weight:800;color:var(--ink);max-width:34em;font-size:clamp(12px,min(1.5vw,2.7vh),23px);border-top:1px solid var(--line);padding-top:var(--space-sm)}\n.finalmsg span{color:var(--gold)}\n.rowbtns{display:flex;gap:var(--space-md);flex-wrap:wrap;justify-content:center}\n.ghost{border:1px solid var(--blue);background:transparent;color:var(--blue);border-radius:10px;\n  padding:var(--space-sm) var(--space-lg);font-weight:700;font-size:clamp(11px,min(1.25vw,2.2vh),18px);transition:all .15s}\n.ghost:hover{background:rgba(43,157,244,.12)}\n.rev{flex:1;display:flex;flex-direction:column;gap:var(--space-xs);min-height:0;justify-content:center}\n.revrow{display:flex;align-items:center;gap:var(--space-sm);border:1px solid var(--line);background:var(--panel);\n  border-radius:10px;padding:var(--space-xs) var(--space-md);min-width:0}\n.revrow .mark{flex:none;font-weight:800;font-family:var(--mono);width:1.6em;text-align:center}\n.revrow .mark.ok{color:var(--green)}.revrow .mark.bad{color:var(--red)}\n.revrow .rq{flex:1;min-width:0;color:var(--ink);font-weight:600;overflow-wrap:break-word}\n.revrow .ra{flex:1.2;min-width:0;color:var(--dim);overflow-wrap:break-word}\n.revrow .ra b{color:var(--green);font-weight:700}\n.revrow .ra i{color:var(--red);font-style:normal}\ncanvas.confetti{position:absolute;inset:0;width:100%;height:100%;pointer-events:none;z-index:30}\n@keyframes pop{0%{transform:scale(.6);opacity:0}70%{transform:scale(1.06)}100%{transform:scale(1);opacity:1}}\n.pop{animation:pop .45s cubic-bezier(.2,.9,.3,1.2)}\n@media (max-width:800px),(max-aspect-ratio:4/3){.answers{grid-template-columns:1fr}}\n@media (max-height:600px){.page,.qcard,.fb{padding:var(--space-sm)}body{line-height:1.2}}\nimg,video,canvas{display:block;max-width:100%;height:auto}\ncanvas.confetti{height:100%}\n&lt;/style&gt;\n&lt;/head&gt;\n&lt;body&gt;\n&lt;div class=\&quot;viewport\&quot;&gt;\n&lt;main class=\&quot;page\&quot; id=\&quot;page\&quot;&gt;\n\n  &lt;!-- HUD --&gt;\n  &lt;header class=\&quot;hud\&quot;&gt;\n    &lt;span class=\&quot;brand\&quot;&gt;AGENT ARENA&lt;/span&gt;\n    &lt;span class=\&quot;pill\&quot; id=\&quot;qpill\&quot;&gt;Q &lt;b id=\&quot;qnum\&quot;&gt;\u2013&lt;/b&gt;/6&lt;/span&gt;\n    &lt;span class=\&quot;pill score\&quot;&gt;SCORE &lt;b id=\&quot;scoreEl\&quot;&gt;0&lt;/b&gt;&lt;/span&gt;\n    &lt;span class=\&quot;sp\&quot;&gt;&lt;/span&gt;\n    &lt;button class=\&quot;hbtn fifty\&quot; id=\&quot;fiftyBtn\&quot; title=\&quot;Remove two incorrect answers (once per game)\&quot;&gt;\u25c8 50 / 50&lt;/button&gt;\n    &lt;button class=\&quot;hbtn\&quot; id=\&quot;muteBtn\&quot; title=\&quot;Mute sounds\&quot;&gt;\ud83d\udd0a SOUND ON&lt;/button&gt;\n    &lt;button class=\&quot;hbtn\&quot; id=\&quot;restartBtn\&quot;&gt;\u27f2 RESTART QUIZ&lt;/button&gt;\n  &lt;/header&gt;\n  &lt;div class=\&quot;meter\&quot;&gt;\n    &lt;div class=\&quot;pbar\&quot;&gt;&lt;div id=\&quot;pfill\&quot;&gt;&lt;/div&gt;&lt;/div&gt;\n    &lt;div class=\&quot;twrap\&quot;&gt;&lt;div class=\&quot;tbar\&quot; id=\&quot;tbar\&quot;&gt;&lt;div id=\&quot;tfill\&quot;&gt;&lt;/div&gt;&lt;/div&gt;&lt;span class=\&quot;tnum\&quot; id=\&quot;tnum\&quot;&gt;20&lt;/span&gt;&lt;/div&gt;\n  &lt;/div&gt;\n\n  &lt;!-- START --&gt;\n  &lt;section class=\&quot;screen on\&quot; id=\&quot;scrStart\&quot;&gt;\n    &lt;div class=\&quot;startbox\&quot;&gt;\n      &lt;div class=\&quot;kicker\&quot;&gt;Power Platform \u00b7 AI Governance Challenge&lt;/div&gt;\n      &lt;h1&gt;AGENT ARENA&lt;/h1&gt;\n      &lt;div class=\&quot;subq\&quot;&gt;Would you let this agent go live?&lt;/div&gt;\n      &lt;div class=\&quot;rules\&quot;&gt;\n        &lt;span class=\&quot;rule\&quot;&gt;&lt;svg width=\&quot;16\&quot; height=\&quot;16\&quot; viewBox=\&quot;0 0 16 16\&quot;&gt;&lt;circle cx=\&quot;8\&quot; cy=\&quot;8\&quot; r=\&quot;7\&quot; fill=\&quot;none\&quot; stroke=\&quot;#2b9df4\&quot; stroke-width=\&quot;1.6\&quot;/&gt;&lt;path d=\&quot;M8 4v4l3 2\&quot; stroke=\&quot;#2b9df4\&quot; stroke-width=\&quot;1.6\&quot; fill=\&quot;none\&quot; stroke-linecap=\&quot;round\&quot;/&gt;&lt;/svg&gt;6 questions \u00b7 20 seconds each&lt;/span&gt;\n        &lt;span class=\&quot;rule\&quot;&gt;&lt;svg width=\&quot;16\&quot; height=\&quot;16\&quot; viewBox=\&quot;0 0 16 16\&quot;&gt;&lt;path d=\&quot;M8 1l2 4.3 4.7.5-3.5 3.2 1 4.6L8 11.3 3.8 13.6l1-4.6L1.3 5.8 6 5.3z\&quot; fill=\&quot;#ffb900\&quot;/&gt;&lt;/svg&gt;100 points per correct answer&lt;/span&gt;\n        &lt;span class=\&quot;rule\&quot;&gt;&lt;svg width=\&quot;16\&quot; height=\&quot;16\&quot; viewBox=\&quot;0 0 16 16\&quot;&gt;&lt;rect x=\&quot;1\&quot; y=\&quot;4\&quot; width=\&quot;6\&quot; height=\&quot;8\&quot; rx=\&quot;1.5\&quot; fill=\&quot;none\&quot; stroke=\&quot;#2b9df4\&quot; stroke-width=\&quot;1.5\&quot;/&gt;&lt;rect x=\&quot;9\&quot; y=\&quot;4\&quot; width=\&quot;6\&quot; height=\&quot;8\&quot; rx=\&quot;1.5\&quot; fill=\&quot;none\&quot; stroke=\&quot;#66799f\&quot; stroke-width=\&quot;1.5\&quot; stroke-dasharray=\&quot;2 2\&quot;/&gt;&lt;/svg&gt;One 50/50 lifeline&lt;/span&gt;\n      &lt;/div&gt;\n      &lt;button class=\&quot;bigbtn\&quot; id=\&quot;startBtn\&quot;&gt;\u25b6&amp;nbsp; START CHALLENGE&lt;/button&gt;\n    &lt;/div&gt;\n  &lt;/section&gt;\n\n  &lt;!-- QUIZ --&gt;\n  &lt;section class=\&quot;screen\&quot; id=\&quot;scrQuiz\&quot;&gt;\n    &lt;div class=\&quot;qcard\&quot;&gt;&lt;div class=\&quot;qtag\&quot; id=\&quot;qtag\&quot;&gt;&lt;/div&gt;&lt;div class=\&quot;qtxt\&quot; id=\&quot;qtxt\&quot;&gt;&lt;/div&gt;&lt;/div&gt;\n    &lt;div class=\&quot;answers\&quot; id=\&quot;answers\&quot;&gt;&lt;/div&gt;\n    &lt;div class=\&quot;fb\&quot;&gt;\n      &lt;span class=\&quot;verdict\&quot; id=\&quot;verdict\&quot;&gt;&lt;/span&gt;\n      &lt;span class=\&quot;expl\&quot; id=\&quot;expl\&quot;&gt;Pick the strongest governance answer before the clock runs out.&lt;/span&gt;\n      &lt;button class=\&quot;nextb\&quot; id=\&quot;nextBtn\&quot; disabled&gt;NEXT QUESTION \u2192&lt;/button&gt;\n    &lt;/div&gt;\n  &lt;/section&gt;\n\n  &lt;!-- RESULTS --&gt;\n  &lt;section class=\&quot;screen\&quot; id=\&quot;scrResults\&quot;&gt;\n    &lt;div class=\&quot;resbox\&quot;&gt;\n      &lt;div class=\&quot;kicker\&quot;&gt;Final Results&lt;/div&gt;\n      &lt;div class=\&quot;finalscore pop\&quot; id=\&quot;fscore\&quot;&gt;0&lt;/div&gt;\n      &lt;div class=\&quot;rank pop\&quot; id=\&quot;frank\&quot;&gt;&lt;/div&gt;\n      &lt;div class=\&quot;sumline\&quot; id=\&quot;fsum\&quot;&gt;&lt;/div&gt;\n      &lt;div class=\&quot;rowbtns\&quot;&gt;\n        &lt;button class=\&quot;ghost\&quot; id=\&quot;reviewBtn\&quot;&gt;REVIEW ANSWERS&lt;/button&gt;\n        &lt;button class=\&quot;nextb\&quot; id=\&quot;againBtn\&quot;&gt;PLAY AGAIN&lt;/button&gt;\n      &lt;/div&gt;\n      &lt;div class=\&quot;finalmsg\&quot;&gt;\u201cBuilding the agent is only half the job. &lt;span&gt;You still have to earn the right to deploy it.&lt;/span&gt;\u201d&lt;/div&gt;\n    &lt;/div&gt;\n  &lt;/section&gt;\n\n  &lt;!-- REVIEW --&gt;\n  &lt;section class=\&quot;screen\&quot; id=\&quot;scrReview\&quot;&gt;\n    &lt;div class=\&quot;kicker\&quot; style=\&quot;flex:none\&quot;&gt;Answer Review&lt;/div&gt;\n    &lt;div class=\&quot;rev\&quot; id=\&quot;revList\&quot;&gt;&lt;/div&gt;\n    &lt;div class=\&quot;rowbtns\&quot; style=\&quot;flex:none;padding-bottom:var(--space-xs)\&quot;&gt;\n      &lt;button class=\&quot;ghost\&quot; id=\&quot;backBtn\&quot;&gt;\u2190 BACK TO RESULTS&lt;/button&gt;\n      &lt;button class=\&quot;nextb\&quot; id=\&quot;again2Btn\&quot;&gt;PLAY AGAIN&lt;/button&gt;\n    &lt;/div&gt;\n  &lt;/section&gt;\n\n  &lt;canvas class=\&quot;confetti tip\&quot; id=\&quot;confetti\&quot;&gt;&lt;/canvas&gt;\n&lt;/main&gt;\n&lt;/div&gt;\n\n&lt;script&gt;\n'use strict';\n/* ================= pure game logic ================= */\nconst QUESTIONS=[\n {q:'An enterprise agent must read and update customer records containing relationships, security requirements, and audit history. Where should its core operational data live?',\n  opts:['Excel workbook','SharePoint list','Dataverse','PowerPoint table'],correct:2,\n  expl:'Dataverse provides relational data, security roles, auditing, business logic, and native integration across Power Platform.'},\n {q:'You need to control whether business-data connectors can be combined with unapproved consumer connectors. What should you configure?',\n  opts:['A Teams meeting policy','A Power Platform data policy','A PowerPoint sensitivity label','An environment variable'],correct:1,\n  expl:'Power Platform data policies classify and govern how connectors can be used together within defined environments.'},\n {q:'An agent can issue customer refunds above $5,000. What is the strongest production control?',\n  opts:['Allow every refund automatically','Hide the refund action from users','Require human approval before execution','Run the action using the maker\u2019s credentials'],correct:2,\n  expl:'High-impact financial actions should use explicit approval and escalation controls before execution.'},\n {q:'An autonomous agent must perform background actions without a user actively present. Which identity approach is strongest?',\n  opts:['A shared administrator account','The original developer\u2019s account','A governed, dedicated identity with least-privilege access','Anonymous access'],correct:2,\n  expl:'Dedicated identity, least privilege, clear ownership, and lifecycle governance reduce security and continuity risks.'},\n {q:'A solution must move from development through testing and into production. Which approach provides the strongest ALM discipline?',\n  opts:['Rebuild every component manually','Copy individual flows between environments','Deploy a governed managed solution through a pipeline','Export an unmanaged solution directly into production'],correct:2,\n  expl:'Solutions and governed pipelines provide controlled deployment, configuration, traceability, and environment separation.'},\n {q:'What must exist before an enterprise agent enters production?',\n  opts:['A new agent name and profile image','Monitoring, auditability, ownership, escalation, rollback, and a kill switch','Analytics alone','Disabled logging to improve performance'],correct:1,\n  expl:'Production agents require ongoing operational controls, clear accountability, and a tested response path when something goes wrong.'}\n];\nconst PTS=100,TIME=20;\nfunction makeRound(){\n  return QUESTIONS.map(src=&gt;{\n    const idx=src.opts.map((_,i)=&gt;i);\n    for(let i=idx.length-1;i&gt;0;i--){const j=Math.floor(Math.random()*(i+1));[idx[i],idx[j]]=[idx[j],idx[i]];}\n    return{q:src.q,expl:src.expl,opts:idx.map(i=&gt;src.opts[i]),correct:idx.indexOf(src.correct)};\n  });\n}\nfunction band(s){\n  if(s&gt;=600)return'Agent Architect';\n  if(s&gt;=400)return'Governance Ready';\n  if(s&gt;=200)return'Promising Maker';\n  return'Return to the Sandbox';\n}\nconst game={phase:'start',idx:0,score:0,fiftyUsed:false,round:[],recs:[],removed:[]};\nfunction gStart(){game.phase='quiz';game.idx=0;game.score=0;game.fiftyUsed=false;game.round=makeRound();game.recs=[];game.removed=[];return game.round[0];}\nfunction gPick(i){ /* returns {ok} or null if locked/invalid */\n  if(game.phase!=='quiz'||game.recs[game.idx])return null;\n  const q=game.round[game.idx];\n  if(i!==null&amp;&amp;(game.removed.includes(i)||i&lt;0||i&gt;=q.opts.length))return null;\n  const ok=i===q.correct;\n  game.recs[game.idx]={pick:i,ok};\n  if(ok)game.score+=PTS;\n  return{ok,correct:q.correct};\n}\nfunction gFifty(){ /* returns two removed incorrect indices or null */\n  if(game.phase!=='quiz'||game.fiftyUsed||game.recs[game.idx])return null;\n  const q=game.round[game.idx];\n  const wrong=q.opts.map((_,i)=&gt;i).filter(i=&gt;i!==q.correct);\n  for(let i=wrong.length-1;i&gt;0;i--){const j=Math.floor(Math.random()*(i+1));[wrong[i],wrong[j]]=[wrong[j],wrong[i]];}\n  game.fiftyUsed=true;game.removed=wrong.slice(0,2);\n  return game.removed;\n}\nfunction gNext(){ /* 'quiz' | 'results' | null */\n  if(game.phase!=='quiz'||!game.recs[game.idx])return null;\n  game.removed=[];\n  if(game.idx&gt;=game.round.length-1){game.phase='results';return'results';}\n  game.idx++;return'quiz';\n}\nfunction gReset(){game.phase='start';game.idx=0;game.score=0;game.fiftyUsed=false;game.round=[];game.recs=[];game.removed=[];}\nfunction gSummary(){const c=game.recs.filter(r=&gt;r&amp;&amp;r.ok).length;return{correct:c,incorrect:game.round.length-c};}\n/* ================= DOM layer ================= */\nconst $=id=&gt;document.getElementById(id);\nconst screens={start:$('scrStart'),quiz:$('scrQuiz'),results:$('scrResults'),review:$('scrReview')};\nfunction show(name){Object.keys(screens).forEach(k=&gt;screens[k].classList.toggle('on',k===name));scheduleFit();}\n/* ---- sound (WebAudio, no assets) ---- */\nlet muted=false,actx=null;\nfunction tone(freq,dur,delay,type,vol){\n  if(muted)return;\n  try{\n    actx=actx||new (window.AudioContext||window.webkitAudioContext)();\n    const t=actx.currentTime+delay,o=actx.createOscillator(),g=actx.createGain();\n    o.type=type||'sine';o.frequency.value=freq;\n    g.gain.setValueAtTime(0,t);g.gain.linearRampToValueAtTime(vol||.08,t+.02);g.gain.exponentialRampToValueAtTime(.0001,t+dur);\n    o.connect(g);g.connect(actx.destination);o.start(t);o.stop(t+dur+.05);\n  }catch(e){}\n}\nconst sndGood=()=&gt;{tone(660,.16,0);tone(880,.22,.12);};\nconst sndBad=()=&gt;{tone(220,.28,0,'square',.05);tone(180,.3,.1,'square',.05);};\nconst sndDone=()=&gt;{[523,659,784,1047].forEach((f,i)=&gt;tone(f,.25,i*.13));};\nconst sndTick=()=&gt;tone(1200,.05,0,'sine',.03);\n$('muteBtn').addEventListener('click',()=&gt;{\n  muted=!muted;\n  $('muteBtn').textContent=muted?'\ud83d\udd07 SOUND OFF':'\ud83d\udd0a SOUND ON';\n});\n/* ---- timer ---- */\nlet tInt=null,tLeft=TIME;\nfunction stopTimer(){if(tInt){clearInterval(tInt);tInt=null;}}\nfunction startTimer(){\n  stopTimer();tLeft=TIME;paintTimer();\n  tInt=setInterval(()=&gt;{\n    tLeft--;paintTimer();\n    if(tLeft&lt;=5&amp;&amp;tLeft&gt;0)sndTick();\n    if(tLeft&lt;=0){stopTimer();onTimeUp();}\n  },1000);\n}\nfunction paintTimer(){\n  $('tnum').textContent=Math.max(0,tLeft);\n  $('tfill').style.width=(Math.max(0,tLeft)/TIME*100)+'%';\n  $('tbar').classList.toggle('hot',tLeft&lt;=5);\n  $('tnum').classList.toggle('hot',tLeft&lt;=5);\n}\n/* ---- render ---- */\nconst KEYS=['A','B','C','D'];\nfunction paintHud(){\n  $('qnum').textContent=game.phase==='quiz'?game.idx+1:'\u2013';\n  $('scoreEl').textContent=game.score;\n  $('pfill').style.width=(game.phase==='quiz'?(game.idx)/game.round.length*100:game.phase==='results'||game.phase==='review'?100:0)+'%';\n  $('fiftyBtn').disabled=game.fiftyUsed||game.phase!=='quiz'||!!game.recs[game.idx];\n}\nfunction renderQ(){\n  const q=game.round[game.idx];\n  $('qtag').textContent='QUESTION '+(game.idx+1)+' OF '+game.round.length;\n  $('qtxt').textContent=q.q;\n  const box=$('answers');box.innerHTML='';\n  q.opts.forEach((t,i)=&gt;{\n    const b=document.createElement('button');b.className='ans pop';b.dataset.i=i;\n    b.innerHTML=`&lt;span class=\&quot;key\&quot;&gt;${KEYS[i]}&lt;/span&gt;&lt;span&gt;${t}&lt;/span&gt;`;\n    b.addEventListener('click',()=&gt;onPick(i));\n    box.appendChild(b);\n  });\n  $('verdict').textContent='';$('verdict').className='verdict';\n  $('expl').textContent='Pick the strongest governance answer before the clock runs out.';\n  $('nextBtn').disabled=true;\n  paintHud();startTimer();show('quiz');\n}\nfunction lockAnswers(pickIdx,correctIdx,timeout){\n  const btns=[...document.querySelectorAll('#answers .ans')];\n  btns.forEach(b=&gt;{\n    const i=+b.dataset.i;b.disabled=true;\n    if(i===correctIdx)b.classList.add('right');\n    else if(i===pickIdx)b.classList.add('wrong','picked');\n    else b.classList.add('faded');\n  });\n}\nfunction onPick(i){\n  const r=gPick(i);if(!r)return;\n  stopTimer();\n  lockAnswers(i,r.correct,false);\n  $('verdict').textContent=r.ok?'\u2713 CORRECT +100':'\u2717 INCORRECT +0';\n  $('verdict').className='verdict '+(r.ok?'ok':'bad');\n  $('expl').textContent=game.round[game.idx].expl;\n  $('nextBtn').disabled=false;\n  r.ok?sndGood():sndBad();\n  paintHud();scheduleFit();\n}\nfunction onTimeUp(){\n  const q=game.round[game.idx];\n  const r=gPick(null);if(!r)return;\n  lockAnswers(-1,q.correct,true);\n  $('verdict').textContent='\u23f1 TIME UP +0';\n  $('verdict').className='verdict time';\n  $('expl').textContent=q.expl;\n  $('nextBtn').disabled=false;\n  sndBad();paintHud();scheduleFit();\n}\n$('nextBtn').addEventListener('click',()=&gt;{\n  const nx=gNext();if(!nx)return;\n  if(nx==='quiz')renderQ();else showResults();\n});\n$('fiftyBtn').addEventListener('click',()=&gt;{\n  const rem=gFifty();if(!rem)return;\n  rem.forEach(i=&gt;{\n    const b=document.querySelector(`#answers .ans[data-i=\&quot;${i}\&quot;]`);\n    if(b){b.classList.add('removed');b.disabled=true;}\n  });\n  paintHud();\n});\n/* ---- results / review ---- */\nlet confTimer=null;\nfunction confetti(){\n  const cv=$('confetti'),ctx=cv.getContext('2d');\n  cv.width=cv.clientWidth;cv.height=cv.clientHeight;\n  const P=Array.from({length:120},()=&gt;({x:Math.random()*cv.width,y:-20-Math.random()*cv.height*.5,\n    v:2+Math.random()*3.5,w:5+Math.random()*6,r:Math.random()*6.28,\n    c:['#ffb900','#2b9df4','#3ec46d','#ffffff','#0078D4'][Math.floor(Math.random()*5)]}));\n  const t0=performance.now();\n  cancelAnimationFrame(confTimer);\n  (function fr(now){\n    ctx.clearRect(0,0,cv.width,cv.height);\n    if(now-t0&gt;3400){return;}\n    P.forEach(p=&gt;{p.y+=p.v;p.r+=.08;\n      ctx.save();ctx.translate(p.x,p.y);ctx.rotate(p.r);ctx.fillStyle=p.c;ctx.fillRect(-p.w/2,-p.w/2,p.w,p.w*.6);ctx.restore();});\n    confTimer=requestAnimationFrame(fr);\n  })(t0);\n}\nfunction clearConfetti(){\n  cancelAnimationFrame(confTimer);\n  const cv=$('confetti');cv.getContext('2d').clearRect(0,0,cv.width,cv.height);\n}\nfunction showResults(){\n  stopTimer();\n  const s=gSummary();\n  $('fscore').textContent=game.score;\n  $('frank').textContent=band(game.score);\n  $('frank').style.color=game.score&gt;=600?'var(--gold)':game.score&gt;=400?'var(--green)':game.score&gt;=200?'var(--blue)':'var(--red)';\n  $('fsum').textContent=s.correct+' correct \u00b7 '+s.incorrect+' incorrect out of '+game.round.length+' questions';\n  paintHud();show('results');sndDone();confetti();\n}\nfunction showReview(){\n  const list=$('revList');list.innerHTML='';\n  game.round.forEach((q,n)=&gt;{\n    const rec=game.recs[n]||{pick:null,ok:false};\n    const yours=rec.pick===null?'No answer (time expired)':KEYS[rec.pick]+'. '+q.opts[rec.pick];\n    const row=document.createElement('div');row.className='revrow';\n    row.innerHTML=`&lt;span class=\&quot;mark ${rec.ok?'ok':'bad'}\&quot;&gt;${rec.ok?'\u2713':'\u2717'}&lt;/span&gt;\n      &lt;span class=\&quot;rq\&quot;&gt;Q${n+1} \u00b7 ${q.q.split('?')[0].slice(0,72)}\u2026&lt;/span&gt;\n      &lt;span class=\&quot;ra\&quot;&gt;You: ${rec.ok?'&lt;b&gt;':'&lt;i&gt;'}${yours}${rec.ok?'&lt;/b&gt;':'&lt;/i&gt;'}${rec.ok?'':' \u00b7 Correct: &lt;b&gt;'+KEYS[q.correct]+'. '+q.opts[q.correct]+'&lt;/b&gt;'}&lt;/span&gt;`;\n    list.appendChild(row);\n  });\n  show('review');\n}\n$('reviewBtn').addEventListener('click',showReview);\n$('backBtn').addEventListener('click',()=&gt;show('results'));\nfunction fullRestart(){\n  stopTimer();clearConfetti();gReset();\n  $('nextBtn').disabled=true;$('verdict').textContent='';\n  $('expl').textContent='Pick the strongest governance answer before the clock runs out.';\n  $('answers').innerHTML='';tLeft=TIME;paintTimer();\n  $('tbar').classList.remove('hot');$('tnum').classList.remove('hot');\n  paintHud();show('start');\n}\n$('restartBtn').addEventListener('click',fullRestart);\n$('againBtn').addEventListener('click',()=&gt;{fullRestart();});\n$('again2Btn').addEventListener('click',()=&gt;{fullRestart();});\n$('startBtn').addEventListener('click',()=&gt;{gStart();renderQ();});\npaintHud();paintTimer();\n/* ================= scale-to-fit ================= */\nconst viewport=document.querySelector('.viewport'),page=document.querySelector('.page');\nfunction contentHeight(){\n  const pageTop=page.getBoundingClientRect().top;\n  let bottom=pageTop+page.scrollHeight;\n  page.querySelectorAll('*').forEach(el=&gt;{\n    if(el.matches('.tooltip, .tip')||el.closest('.tip'))return;\n    bottom=Math.max(bottom,el.getBoundingClientRect().bottom);\n  });\n  return bottom-pageTop;\n}\nfunction fitPage(){\n  const vw=viewport.clientWidth,vh=viewport.clientHeight;\n  page.style.transform='none';page.style.width=vw+'px';\n  if(contentHeight()&lt;=vh){page.style.width='100%';return;}\n  let low=.2,high=1;\n  for(let i=0;i&lt;12;i++){\n    const sc=(low+high)/2;\n    page.style.width=(vw/sc)+'px';\n    if(contentHeight()*sc&lt;=vh)low=sc;else high=sc;\n  }\n  page.style.width=(vw/low)+'px';\n  page.style.transform=`scale(${low})`;\n}\nlet fitFrame;\nfunction scheduleFit(){cancelAnimationFrame(fitFrame);fitFrame=requestAnimationFrame(fitPage);}\nnew ResizeObserver(scheduleFit).observe(viewport);\nwindow.addEventListener('load',scheduleFit);\nwindow.addEventListener('resize',scheduleFit);\nfitPage();\n[80,300,900,1600].forEach(ms=&gt;setTimeout(fitPage,ms));\n&lt;/script&gt;\n&lt;/body&gt;\n&lt;/html&gt;\n&quot;"/>
  </we:properties>
  <we:bindings/>
  <we:snapshot xmlns:r="http://schemas.openxmlformats.org/officeDocument/2006/relationships" r:embed="rId1"/>
</we:webextension>
</file>

<file path=ppt/webextensions/webextension4.xml><?xml version="1.0" encoding="utf-8"?>
<we:webextension xmlns:we="http://schemas.microsoft.com/office/webextensions/webextension/2010/11" id="{D75918DD-E954-48A6-B7A1-89129A162413}">
  <we:reference id="fa000000210" version="1.0.0.0" store="en-US" storeType="sdxcatalog"/>
  <we:alternateReferences/>
  <we:properties>
    <we:property name="contentBlockHtml" value="&quot;&lt;!DOCTYPE html&gt;\n&lt;html lang=\&quot;en\&quot;&gt;\n&lt;head&gt;\n&lt;meta charset=\&quot;utf-8\&quot;&gt;\n&lt;meta name=\&quot;viewport\&quot; content=\&quot;width=device-width, initial-scale=1\&quot;&gt;\n&lt;title&gt;Agent Incident&lt;/title&gt;\n&lt;style&gt;\n*,*::before,*::after{box-sizing:border-box}\nhtml,body,.viewport{width:100%;height:100%;margin:0;overflow:hidden}\n.viewport{position:fixed;inset:0}\n:root{\n  --space-xs:clamp(3px,min(.4vw,.71vh),8px);\n  --space-sm:clamp(5px,min(.7vw,1.24vh),12px);\n  --space-md:clamp(8px,min(1.2vw,2.13vh),20px);\n  --space-lg:clamp(12px,min(2vw,3.56vh),32px);\n  --bg:#05080f;--panel:#0b1220;--panel2:#101a2e;--line:#1e2c47;\n  --ink:#eef4fd;--dim:#9db0cf;--faint:#5d6f92;\n  --cyan:#38c6f4;--red:#ff4d5c;--amber:#ffb054;--green:#37e08a;\n  --mono:'Cascadia Code',Consolas,'SF Mono',monospace;\n  --sans:'Segoe UI Variable Display','Segoe UI','Helvetica Neue',Arial,sans-serif;\n}\nbody,button{font-size:clamp(9px,min(1.1vw,1.95vh),16px);line-height:1.28;font-family:var(--sans);color:var(--ink)}\nh1{font-size:clamp(17px,min(3vw,5.3vh),46px);line-height:1;margin:0;font-weight:800;letter-spacing:.05em}\nsmall,.caption{font-size:clamp(8px,min(.85vw,1.5vh),13px)}\nbutton{cursor:pointer}\n.page{width:100%;min-width:0;min-height:100%;max-width:none;margin:0;padding:var(--space-sm) var(--space-lg);transform-origin:top left;\n  position:relative;display:flex;flex-direction:column;gap:var(--space-sm);\n  background:\n    radial-gradient(1100px 480px at 50% -12%,rgba(255,77,92,.09),transparent 62%),\n    radial-gradient(900px 460px at 6% 112%,rgba(56,198,244,.07),transparent 55%),\n    repeating-linear-gradient(90deg,rgba(255,255,255,.014) 0 1px,transparent 1px 54px),\n    linear-gradient(160deg,#070c16,var(--bg));}\n.screen{flex:1;display:none;flex-direction:column;gap:var(--space-sm);min-height:0}\n.screen.on{display:flex}\n/* ---------- HUD ---------- */\n.hud{display:flex;align-items:center;gap:var(--space-sm);flex:none;flex-wrap:wrap}\n.brand{font-family:var(--mono);font-weight:700;letter-spacing:.2em;color:var(--cyan);font-size:clamp(11px,min(1.05vw,1.87vh),15px)}\n.hud .sp{flex:1}\n.pill{font-family:var(--mono);border:1px solid var(--line);background:var(--panel);border-radius:8px;\n  padding:var(--space-xs) var(--space-sm);font-size:clamp(11px,min(1vw,1.78vh),14px);color:#b9c9e6;white-space:nowrap}\n.pill b{color:var(--ink);font-variant-numeric:tabular-nums}\n.pill.timer b{color:var(--cyan)}\n.pill.timer.hot{border-color:var(--red)}.pill.timer.hot b{color:var(--red);animation:blink 1s infinite}\n.pill.recs b{color:var(--amber)}\n.riskwrap{display:flex;align-items:center;gap:var(--space-xs)}\n.riskbar{width:clamp(80px,10vw,170px);height:clamp(9px,1.5vh,13px);background:#131d31;border:1px solid var(--line);border-radius:99px;overflow:hidden}\n.riskbar&gt;div{height:100%;width:85%;background:var(--red);border-radius:99px;transition:width .5s ease,background .4s}\n.status{font-family:var(--mono);font-weight:800;letter-spacing:.14em;border:1px solid;border-radius:8px;\n  padding:var(--space-xs) var(--space-sm);font-size:clamp(11px,min(1vw,1.78vh),14px)}\n.st-active{color:var(--red);border-color:var(--red);background:rgba(255,77,92,.1);animation:blink 1.4s infinite}\n.st-contained{color:var(--green);border-color:var(--green);background:rgba(55,224,138,.1)}\n@keyframes blink{50%{opacity:.5}}\n.hbtn{border:1px solid var(--line);background:var(--panel2);color:var(--dim);border-radius:8px;\n  padding:var(--space-xs) var(--space-sm);font-family:var(--mono);font-size:clamp(11px,min(1vw,1.78vh),14px);transition:all .15s}\n.hbtn:hover{border-color:var(--cyan);color:var(--ink)}\n/* ---------- alert ---------- */\n.alertbox{flex:1;display:flex;flex-direction:column;align-items:center;justify-content:center;text-align:center;gap:var(--space-md)}\n.alarm{font-family:var(--mono);font-weight:800;letter-spacing:.2em;color:var(--red);\n  font-size:clamp(13px,min(1.9vw,3.4vh),29px);animation:blink 1.2s infinite;text-shadow:0 0 24px rgba(255,77,92,.6)}\n.scenario{color:var(--dim);max-width:46em;font-size:clamp(11px,min(1.3vw,2.3vh),19px)}\n.scenario b{color:var(--ink)}\n.stats{display:flex;gap:var(--space-md);flex-wrap:wrap;justify-content:center}\n.stat{border:1px solid var(--line);background:var(--panel);border-radius:12px;padding:var(--space-sm) var(--space-md);min-width:8em}\n.stat .n{font-family:var(--mono);font-weight:800;font-size:clamp(15px,min(2.2vw,3.9vh),34px);line-height:1.1}\n.stat .l{color:var(--dim);font-family:var(--mono);letter-spacing:.16em;font-size:clamp(10px,min(.95vw,1.7vh),13px);text-transform:uppercase;margin-top:2px}\n.bigbtn{border:none;border-radius:14px;padding:var(--space-md) calc(var(--space-lg)*1.5);font-weight:800;letter-spacing:.06em;\n  font-size:clamp(13px,min(1.6vw,2.85vh),24px);background:linear-gradient(135deg,#a01824,#e0313f);color:#fff;\n  box-shadow:0 10px 34px rgba(255,77,92,.45);transition:transform .15s}\n.bigbtn:hover{transform:translateY(-3px)}\n/* ---------- sim layout ---------- */\n.sim{flex:1;display:grid;grid-template-columns:minmax(0,1.5fr) minmax(0,1.2fr) minmax(0,.82fr);gap:var(--space-sm);min-height:0}\n.panel{min-width:0;min-height:0;padding:var(--space-sm) var(--space-md);background:linear-gradient(180deg,var(--panel2),var(--panel));\n  border:1px solid var(--line);border-radius:12px;box-shadow:0 10px 28px rgba(0,0,0,.4)}\n.col{display:flex;flex-direction:column;gap:var(--space-sm);min-width:0;min-height:0}\n.ptitle{font-family:var(--mono);letter-spacing:.2em;color:var(--faint);text-transform:uppercase;font-size:clamp(7px,min(.72vw,1.28vh),11px);margin-bottom:var(--space-xs)}\n/* architecture */\n.arch svg{width:100%;height:auto;display:block}\n.node rect{fill:#0e1930;stroke:#28406b;stroke-width:1.5;transition:all .3s}\n.node text{fill:#c3d2ea;font-family:var(--mono)}\n.node .nl{font-weight:700;fill:var(--ink)}\n.node.glow rect{stroke:var(--cyan);filter:drop-shadow(0 0 9px rgba(56,198,244,.8))}\n.node.bad rect{stroke:var(--red);filter:drop-shadow(0 0 9px rgba(255,77,92,.7))}\n.flowline{stroke:#33507d;stroke-width:2;fill:none}\n.flowdash{stroke:var(--red);stroke-width:2.6;fill:none;stroke-dasharray:7 7;animation:flow .6s linear infinite;filter:drop-shadow(0 0 4px rgba(255,77,92,.8))}\n.flowdash.safe{stroke:var(--green);animation-duration:1.6s;filter:drop-shadow(0 0 4px rgba(55,224,138,.8))}\n@keyframes flow{to{stroke-dashoffset:-14}}\n/* hotspots */\n.hots{display:grid;grid-template-columns:1fr 1fr;gap:var(--space-sm);flex:1;min-height:0}\n.hot{display:flex;align-items:center;gap:var(--space-sm);text-align:left;min-width:0;border:1.5px solid var(--line);\n  background:var(--panel);border-radius:10px;padding:var(--space-sm) var(--space-md);color:var(--ink);\n  font-weight:600;font-size:clamp(10px,min(1.1vw,1.95vh),16px);transition:all .15s}\n.hot:hover{border-color:var(--cyan);transform:translateY(-2px)}\n.hot .ic{flex:none;width:2em;height:2em;border-radius:8px;display:grid;place-items:center;background:rgba(56,198,244,.12);color:var(--cyan);font-size:1.05em}\n.hot .tag{margin-left:auto;font-family:var(--mono);font-size:clamp(7px,min(.72vw,1.28vh),11px);color:var(--faint);letter-spacing:.1em;flex:none}\n.hot.done{border-color:var(--cyan);background:linear-gradient(90deg,rgba(56,198,244,.12),transparent)}\n.hot.done .tag{color:var(--cyan);font-weight:700}\n.hot.mark{box-shadow:0 0 0 2px var(--amber)}\n/* decisions */\n.stage{border:1px solid var(--line);border-radius:12px;background:var(--panel);padding:var(--space-sm) var(--space-md);flex:none}\n.stage.lock{opacity:.55}\n.sthead{display:flex;align-items:center;gap:var(--space-sm)}\n.sthead .t{font-weight:700;font-size:clamp(10px,min(1.05vw,1.86vh),15px)}\n.sthead .lk{margin-left:auto;font-family:var(--mono);font-size:clamp(7px,min(.75vw,1.33vh),11px);letter-spacing:.1em}\n.lk.locked{color:var(--amber)}.lk.open{color:var(--cyan)}.lk.donel{color:var(--green)}\n.optrow{display:flex;flex-direction:column;gap:var(--space-xs);margin-top:var(--space-xs)}\n.dopt{text-align:left;border:1px solid var(--line);background:rgba(255,255,255,.02);border-radius:8px;\n  padding:var(--space-xs) var(--space-sm);color:#c6d4ec;font-size:clamp(9px,min(.95vw,1.7vh),14px);line-height:1.2;transition:all .15s;overflow-wrap:break-word}\n.dopt:hover:not(:disabled){border-color:var(--cyan);color:var(--ink)}\n.dopt:disabled{cursor:not-allowed;opacity:.5}\n.dopt.chosen{border-color:var(--cyan);background:rgba(56,198,244,.12);color:var(--ink);opacity:1}\n.dopt .fx{display:block;color:var(--faint);font-size:clamp(7px,min(.78vw,1.38vh),11px);font-family:var(--mono)}\n.stmsg{margin-top:var(--space-xs);color:var(--amber);font-size:clamp(8px,min(.88vw,1.56vh),13px);overflow-wrap:break-word}\n.stmsg.good{color:var(--green)}\n/* timeline */\n.tl{flex:1;display:flex;flex-direction:column;gap:4px;min-height:0;justify-content:flex-start}\n.tle{display:flex;gap:var(--space-xs);font-family:var(--mono);font-size:clamp(7px,min(.8vw,1.42vh),12px);color:var(--dim);overflow-wrap:break-word;min-width:0}\n.tle .tt{color:var(--faint);flex:none}\n.tle.hl{color:var(--cyan)}\n.tle.ok{color:var(--green)}\n.tle.warn{color:var(--amber)}\n/* overlay */\n.ovl{position:absolute;inset:0;display:none;align-items:center;justify-content:center;z-index:40;background:rgba(3,6,11,.74);backdrop-filter:blur(3px)}\n.ovl.show{display:flex}\n.ovlcard{max-width:min(560px,82%);background:linear-gradient(180deg,#101d36,var(--panel));border:1px solid var(--cyan);\n  border-radius:14px;padding:var(--space-lg);box-shadow:0 0 44px rgba(56,198,244,.28)}\n.ovlcard .ot{font-family:var(--mono);letter-spacing:.16em;color:var(--cyan);font-weight:700;margin-bottom:var(--space-sm)}\n.ovlcard p{margin:0;color:var(--dim);font-size:clamp(10px,min(1.1vw,1.95vh),16px)}\n.ovlcard p b{color:var(--ink)}\n.ovlcard .hbtn{margin-top:var(--space-md)}\n/* outcome */\n.outbox{flex:1;display:flex;flex-direction:column;align-items:center;justify-content:center;text-align:center;gap:var(--space-sm)}\n.verdict{font-family:var(--mono);font-weight:800;letter-spacing:.14em;font-size:clamp(18px,min(2.9vw,5.2vh),44px);line-height:1.05}\n.v-ok{color:var(--green);text-shadow:0 0 30px rgba(55,224,138,.5)}\n.v-part{color:var(--amber);text-shadow:0 0 30px rgba(255,176,84,.5)}\n.v-bad{color:var(--red);text-shadow:0 0 30px rgba(255,77,92,.5);animation:blink 1.6s infinite}\n.omsg{color:var(--ink);font-weight:700;max-width:38em;font-size:clamp(12px,min(1.4vw,2.5vh),21px)}\n.ostats{display:flex;gap:var(--space-md);flex-wrap:wrap;justify-content:center}\n.olist{color:var(--dim);max-width:44em;text-align:left;margin:0;padding-left:1.2em;font-size:clamp(9px,min(1vw,1.78vh),15px)}\n.olist li{margin-bottom:2px}\n.rowbtns{display:flex;gap:var(--space-md);flex-wrap:wrap;justify-content:center}\n.ghost{border:1px solid var(--cyan);background:transparent;color:var(--cyan);border-radius:10px;\n  padding:var(--space-sm) var(--space-lg);font-weight:700;font-size:clamp(10px,min(1.1vw,1.95vh),16px);transition:all .15s}\n.ghost:hover{background:rgba(56,198,244,.12)}\n.primary{border:none;border-radius:10px;padding:var(--space-sm) var(--space-lg);font-weight:700;\n  font-size:clamp(10px,min(1.1vw,1.95vh),16px);background:linear-gradient(135deg,#0a6f4b,#12a06c);color:#fff}\n.rootbox{display:none;border:1px solid var(--amber);border-radius:12px;background:rgba(255,176,84,.06);\n  padding:var(--space-sm) var(--space-md);max-width:46em;color:var(--dim);text-align:left;font-size:clamp(9px,min(1vw,1.78vh),15px)}\n.rootbox.show{display:block}\n.rootbox b{color:var(--amber)}\n@media (max-width:800px),(max-aspect-ratio:4/3){.sim{grid-template-columns:1fr}}\n@media (max-height:600px){.page,.panel,.stage{padding:var(--space-sm)}body{line-height:1.2}}\nimg,video,canvas{display:block;max-width:100%;height:auto}\n&lt;/style&gt;\n&lt;/head&gt;\n&lt;body&gt;\n&lt;div class=\&quot;viewport\&quot;&gt;\n&lt;main class=\&quot;page\&quot; id=\&quot;page\&quot;&gt;\n\n  &lt;header class=\&quot;hud\&quot;&gt;\n    &lt;span class=\&quot;brand\&quot;&gt;AGENT INCIDENT \u00b7 7 MINUTES TO CONTAINMENT&lt;/span&gt;\n    &lt;span class=\&quot;pill timer\&quot; id=\&quot;tpill\&quot;&gt;\u23f1 &lt;b id=\&quot;clock\&quot;&gt;7:00&lt;/b&gt;&lt;/span&gt;\n    &lt;span class=\&quot;pill riskwrap\&quot;&gt;RISK &lt;div class=\&quot;riskbar\&quot;&gt;&lt;div id=\&quot;riskfill\&quot;&gt;&lt;/div&gt;&lt;/div&gt; &lt;b id=\&quot;riskn\&quot;&gt;85&lt;/b&gt;&lt;/span&gt;\n    &lt;span class=\&quot;pill recs\&quot;&gt;RECORDS &lt;b id=\&quot;recn\&quot;&gt;847&lt;/b&gt;&lt;/span&gt;\n    &lt;span class=\&quot;status st-active\&quot; id=\&quot;statusEl\&quot;&gt;ACTIVE&lt;/span&gt;\n    &lt;span class=\&quot;sp\&quot;&gt;&lt;/span&gt;\n    &lt;button class=\&quot;hbtn\&quot; id=\&quot;muteBtn\&quot;&gt;\ud83d\udd0a SOUND&lt;/button&gt;\n    &lt;button class=\&quot;hbtn\&quot; id=\&quot;replayBtn\&quot;&gt;\u27f2 REPLAY INCIDENT&lt;/button&gt;\n  &lt;/header&gt;\n\n  &lt;!-- ALERT --&gt;\n  &lt;section class=\&quot;screen on\&quot; id=\&quot;scrAlert\&quot;&gt;\n    &lt;div class=\&quot;alertbox\&quot;&gt;\n      &lt;div class=\&quot;alarm\&quot;&gt;\u26a0 CRITICAL AGENT INCIDENT DETECTED \u26a0&lt;/div&gt;\n      &lt;h1&gt;AGENT INCIDENT&lt;/h1&gt;\n      &lt;div class=\&quot;scenario\&quot;&gt;An autonomous customer-service agent has accessed &lt;b&gt;847 Dataverse customer records&lt;/b&gt; and exposed customer phone numbers through &lt;b&gt;Microsoft Teams&lt;/b&gt;. You are the &lt;b&gt;incident commander&lt;/b&gt;: investigate the evidence, contain the incident, determine its scope, and safely restore service.&lt;/div&gt;\n      &lt;div class=\&quot;stats\&quot;&gt;\n        &lt;div class=\&quot;stat\&quot;&gt;&lt;div class=\&quot;n\&quot; style=\&quot;color:var(--cyan)\&quot;&gt;7:00&lt;/div&gt;&lt;div class=\&quot;l\&quot;&gt;Countdown&lt;/div&gt;&lt;/div&gt;\n        &lt;div class=\&quot;stat\&quot;&gt;&lt;div class=\&quot;n\&quot; style=\&quot;color:var(--red)\&quot;&gt;85&lt;/div&gt;&lt;div class=\&quot;l\&quot;&gt;Risk level&lt;/div&gt;&lt;/div&gt;\n        &lt;div class=\&quot;stat\&quot;&gt;&lt;div class=\&quot;n\&quot; style=\&quot;color:var(--amber)\&quot;&gt;847&lt;/div&gt;&lt;div class=\&quot;l\&quot;&gt;Records affected&lt;/div&gt;&lt;/div&gt;\n        &lt;div class=\&quot;stat\&quot;&gt;&lt;div class=\&quot;n\&quot; style=\&quot;color:var(--red)\&quot;&gt;ACTIVE&lt;/div&gt;&lt;div class=\&quot;l\&quot;&gt;Incident status&lt;/div&gt;&lt;/div&gt;\n      &lt;/div&gt;\n      &lt;button class=\&quot;bigbtn\&quot; id=\&quot;beginBtn\&quot;&gt;\u25b6&amp;nbsp; BEGIN INVESTIGATION&lt;/button&gt;\n    &lt;/div&gt;\n  &lt;/section&gt;\n\n  &lt;!-- SIM --&gt;\n  &lt;section class=\&quot;screen\&quot; id=\&quot;scrSim\&quot;&gt;\n    &lt;div class=\&quot;sim\&quot;&gt;\n      &lt;div class=\&quot;col\&quot;&gt;\n        &lt;div class=\&quot;panel arch\&quot;&gt;\n          &lt;div class=\&quot;ptitle\&quot;&gt;Live Data Path&lt;/div&gt;\n          &lt;svg viewBox=\&quot;0 0 760 150\&quot; id=\&quot;arch\&quot;&gt;\n            &lt;path class=\&quot;flowline\&quot; d=\&quot;M170 75 H220\&quot;/&gt;&lt;path class=\&quot;flowline\&quot; d=\&quot;M390 75 H430\&quot;/&gt;&lt;path class=\&quot;flowline\&quot; d=\&quot;M580 75 H610\&quot;/&gt;\n            &lt;path class=\&quot;flowdash\&quot; id=\&quot;fd1\&quot; d=\&quot;M170 75 H220\&quot;/&gt;&lt;path class=\&quot;flowdash\&quot; id=\&quot;fd2\&quot; d=\&quot;M390 75 H430\&quot;/&gt;&lt;path class=\&quot;flowdash\&quot; id=\&quot;fd3\&quot; d=\&quot;M580 75 H610\&quot;/&gt;\n            &lt;g class=\&quot;node\&quot; id=\&quot;nd-dv\&quot;&gt;&lt;rect x=\&quot;12\&quot; y=\&quot;40\&quot; width=\&quot;158\&quot; height=\&quot;70\&quot; rx=\&quot;10\&quot;/&gt;&lt;text class=\&quot;nl\&quot; x=\&quot;91\&quot; y=\&quot;70\&quot; text-anchor=\&quot;middle\&quot; font-size=\&quot;17\&quot;&gt;DATAVERSE&lt;/text&gt;&lt;text x=\&quot;91\&quot; y=\&quot;92\&quot; text-anchor=\&quot;middle\&quot; font-size=\&quot;12\&quot;&gt;customer table&lt;/text&gt;&lt;/g&gt;\n            &lt;g class=\&quot;node\&quot; id=\&quot;nd-ag\&quot;&gt;&lt;rect x=\&quot;220\&quot; y=\&quot;40\&quot; width=\&quot;170\&quot; height=\&quot;70\&quot; rx=\&quot;10\&quot;/&gt;&lt;text class=\&quot;nl\&quot; x=\&quot;305\&quot; y=\&quot;70\&quot; text-anchor=\&quot;middle\&quot; font-size=\&quot;17\&quot;&gt;CS AGENT&lt;/text&gt;&lt;text x=\&quot;305\&quot; y=\&quot;92\&quot; text-anchor=\&quot;middle\&quot; font-size=\&quot;12\&quot;&gt;autonomous&lt;/text&gt;&lt;/g&gt;\n            &lt;g class=\&quot;node\&quot; id=\&quot;nd-cn\&quot;&gt;&lt;rect x=\&quot;430\&quot; y=\&quot;40\&quot; width=\&quot;150\&quot; height=\&quot;70\&quot; rx=\&quot;10\&quot;/&gt;&lt;text class=\&quot;nl\&quot; x=\&quot;505\&quot; y=\&quot;70\&quot; text-anchor=\&quot;middle\&quot; font-size=\&quot;16\&quot;&gt;CONNECTOR&lt;/text&gt;&lt;text x=\&quot;505\&quot; y=\&quot;92\&quot; text-anchor=\&quot;middle\&quot; font-size=\&quot;12\&quot;&gt;custom \u00b7 unapproved&lt;/text&gt;&lt;/g&gt;\n            &lt;g class=\&quot;node\&quot; id=\&quot;nd-tm\&quot;&gt;&lt;rect x=\&quot;610\&quot; y=\&quot;40\&quot; width=\&quot;138\&quot; height=\&quot;70\&quot; rx=\&quot;10\&quot;/&gt;&lt;text class=\&quot;nl\&quot; x=\&quot;679\&quot; y=\&quot;70\&quot; text-anchor=\&quot;middle\&quot; font-size=\&quot;17\&quot;&gt;TEAMS&lt;/text&gt;&lt;text x=\&quot;679\&quot; y=\&quot;92\&quot; text-anchor=\&quot;middle\&quot; font-size=\&quot;12\&quot;&gt;exposed output&lt;/text&gt;&lt;/g&gt;\n          &lt;/svg&gt;\n        &lt;/div&gt;\n        &lt;div class=\&quot;panel hots\&quot; id=\&quot;hots\&quot; style=\&quot;align-content:stretch\&quot;&gt;&lt;/div&gt;\n      &lt;/div&gt;\n      &lt;div class=\&quot;col\&quot; id=\&quot;stages\&quot;&gt;&lt;/div&gt;\n      &lt;div class=\&quot;panel col\&quot; style=\&quot;gap:2px\&quot;&gt;\n        &lt;div class=\&quot;ptitle\&quot; style=\&quot;flex:none\&quot;&gt;Incident Timeline&lt;/div&gt;\n        &lt;div class=\&quot;tl\&quot; id=\&quot;tl\&quot;&gt;&lt;/div&gt;\n      &lt;/div&gt;\n    &lt;/div&gt;\n  &lt;/section&gt;\n\n  &lt;!-- OUTCOME --&gt;\n  &lt;section class=\&quot;screen\&quot; id=\&quot;scrOutcome\&quot;&gt;\n    &lt;div class=\&quot;outbox\&quot;&gt;\n      &lt;div class=\&quot;verdict\&quot; id=\&quot;overdict\&quot;&gt;&lt;/div&gt;\n      &lt;div class=\&quot;omsg\&quot; id=\&quot;omsg\&quot;&gt;&lt;/div&gt;\n      &lt;div class=\&quot;ostats\&quot;&gt;\n        &lt;div class=\&quot;stat\&quot;&gt;&lt;div class=\&quot;n\&quot; id=\&quot;ofrisk\&quot;&gt;&lt;/div&gt;&lt;div class=\&quot;l\&quot;&gt;Final risk&lt;/div&gt;&lt;/div&gt;\n        &lt;div class=\&quot;stat\&quot;&gt;&lt;div class=\&quot;n\&quot; id=\&quot;ofrec\&quot; style=\&quot;color:var(--amber)\&quot;&gt;&lt;/div&gt;&lt;div class=\&quot;l\&quot;&gt;Records affected&lt;/div&gt;&lt;/div&gt;\n        &lt;div class=\&quot;stat\&quot;&gt;&lt;div class=\&quot;n\&quot; id=\&quot;ofrecov\&quot;&gt;&lt;/div&gt;&lt;div class=\&quot;l\&quot;&gt;Recovery&lt;/div&gt;&lt;/div&gt;\n      &lt;/div&gt;\n      &lt;ul class=\&quot;olist\&quot; id=\&quot;olist\&quot;&gt;&lt;/ul&gt;\n      &lt;div class=\&quot;rootbox\&quot; id=\&quot;rootbox\&quot;&gt;\n        &lt;b&gt;ROOT CAUSE \u2014&lt;/b&gt; Two control failures combined:\n        &lt;b&gt;1) Excessive Dataverse access&lt;/b&gt; \u2014 the agent identity was granted organization-wide read access to the Customer table instead of least privilege.\n        &lt;b&gt;2) An unapproved custom connector&lt;/b&gt; \u2014 its endpoint was changed outside change control and was never in the approved connector inventory, opening the path to Teams.\n      &lt;/div&gt;\n      &lt;div class=\&quot;rowbtns\&quot;&gt;\n        &lt;button class=\&quot;ghost\&quot; id=\&quot;rootBtn\&quot;&gt;\u26a0 REVEAL ROOT CAUSE&lt;/button&gt;\n        &lt;button class=\&quot;primary\&quot; id=\&quot;replay2Btn\&quot;&gt;\u27f2 REPLAY INCIDENT&lt;/button&gt;\n      &lt;/div&gt;\n    &lt;/div&gt;\n  &lt;/section&gt;\n\n  &lt;!-- evidence overlay --&gt;\n  &lt;div class=\&quot;ovl tip\&quot; id=\&quot;ovl\&quot;&gt;\n    &lt;div class=\&quot;ovlcard\&quot;&gt;\n      &lt;div class=\&quot;ot\&quot; id=\&quot;ovlT\&quot;&gt;&lt;/div&gt;\n      &lt;p id=\&quot;ovlP\&quot;&gt;&lt;/p&gt;\n      &lt;button class=\&quot;hbtn\&quot; id=\&quot;ovlClose\&quot;&gt;CLOSE \u2014 PROGRESS KEPT&lt;/button&gt;\n    &lt;/div&gt;\n  &lt;/div&gt;\n\n&lt;/main&gt;\n&lt;/div&gt;\n\n&lt;script&gt;\n'use strict';\n/* ================= pure engine ================= */\nconst EV={\n identity:{name:'IDENTITY',node:'nd-dv',txt:'Yesterday, the agent identity was granted organization-wide read access to the Customer table.'},\n connector:{name:'CONNECTOR',node:'nd-cn',txt:'The custom connector endpoint was changed six hours ago and is absent from the approved connector inventory.'},\n audit:{name:'AUDIT',node:'nd-ag',txt:'The agent retrieved 847 customer records within 90 seconds\u2014far above its normal activity.'},\n output:{name:'OUTPUT',node:'nd-tm',txt:'A Teams message contains customer names, phone numbers, and case details.'}\n};\nconst DEC={\n d1:{title:'DECISION 1 \u00b7 CONTAINMENT',opts:{\n   disable:{t:'Disable the agent and block the connector',fx:'Risk \u221235 \u00b7 counter freezes \u00b7 status CONTAINED \u00b7 logs preserved',dr:-35,msg:'Agent disabled, connector blocked. Exposure stopped. All logs and evidence preserved.',good:true},\n   retrain:{t:'Retrain the agent instructions',fx:'Risk \u22125 \u00b7 counter keeps rising',dr:-5,msg:'Instructions changed. The active data path remains open.'},\n   monitor:{t:'Continue monitoring',fx:'Risk +10 \u00b7 counter keeps rising',dr:10,msg:'Exposure continues while the team waits.'}}},\n d2:{title:'DECISION 2 \u00b7 SCOPE &amp; EVIDENCE',opts:{\n   revoke:{t:'Revoke excessive access and preserve audit evidence',fx:'Risk \u221225 \u00b7 identity + audit evidence highlighted',dr:-25,msg:'Excessive access revoked. Audit evidence preserved for investigation.',good:true},\n   delmsg:{t:'Delete the exposed Teams message',fx:'Risk \u221210',dr:-10,msg:'Message deleted \u2014 but deleting the output does not close the original access path.'},\n   reset:{t:'Reset the agent conversation',fx:'Risk \u22120',dr:0,msg:'Resetting conversation history does not revoke permissions or disable the connector.'}}},\n d3:{title:'DECISION 3 \u00b7 RECOVERY',opts:{\n   governed:{t:'Governed recovery',fx:'Risk \u221225 \u00b7 recovery VERIFIED',dr:-25,msg:'Least privilege restored, approved connector in place, data policy validated, human approval added, tested outside production, monitoring and rollback confirmed.',good:true},\n   republish:{t:'Immediate republish',fx:'Risk \u22125 \u00b7 recovery UNVERIFIED',dr:-5,msg:'Republished without completing control validation. Recovery is UNVERIFIED.'},\n   transfer:{t:'Transfer ownership',fx:'Risk \u22120 \u00b7 exposure unresolved',dr:0,msg:'New owner assigned \u2014 permissions and connector unchanged. The underlying exposure is unresolved.'}}}\n};\nlet S=null;\nfunction newGame(){S={phase:'alert',risk:85,records:847,frozen:false,status:'ACTIVE',inspected:[],d1:null,d2:null,d3:null,expired:false,ended:false,tl:[]};return S;}\nfunction begin(){if(S.phase!=='alert')return false;S.phase='sim';S.tl.push(['00:00','Investigation started','hl']);return true;}\nfunction inspect(k){\n  if(S.phase!=='sim'||S.ended||!EV[k])return false;\n  if(!S.inspected.includes(k)){S.inspected.push(k);S.tl.push([clockTxt(),'Evidence inspected: '+EV[k].name,'hl']);return true;}\n  return 'again';\n}\nfunction canRecover(){return S.inspected.length&gt;=3;}\nfunction decide(stage,choice){\n  if(S.phase!=='sim'||S.ended)return null;\n  if(!DEC[stage]||S[stage])return null;\n  if(stage==='d3'&amp;&amp;!canRecover())return null;\n  const o=DEC[stage].opts[choice];if(!o)return null;\n  S[stage]=choice;\n  S.risk=Math.max(0,Math.min(100,S.risk+o.dr));\n  if(stage==='d1'&amp;&amp;choice==='disable'){S.frozen=true;S.status='CONTAINED';}\n  S.tl.push([clockTxt(),DEC[stage].title.split('\u00b7')[1].trim()+': '+o.t,(o.good?'ok':'warn')]);\n  return o;\n}\nfunction tick10(){if(S.phase==='sim'&amp;&amp;!S.ended&amp;&amp;!S.frozen)S.records+=50;}\nfunction allDecided(){return S.d1&amp;&amp;S.d2&amp;&amp;S.d3;}\nfunction outcome(){\n  const gaps=[],causes=[];\n  if(S.expired)causes.push('The 7-minute containment window expired before the incident was resolved.');\n  if(S.d1==='retrain')causes.push('Instructions changed. The active data path remained open.');\n  if(S.d1==='monitor')causes.push('Exposure continued while the team waited.');\n  if(S.d1===null)causes.push('No containment action was taken.');\n  if(S.risk&gt;=40)causes.push('Final risk remained at '+S.risk+' (40 or higher).');\n  if(S.d2==='delmsg')gaps.push('Deleting the Teams output did not close the original access path \u2014 excessive access was never revoked.');\n  if(S.d2==='reset')gaps.push('Resetting conversation history did not revoke permissions or disable the connector.');\n  if(S.d2===null)gaps.push('Scope was never established and audit evidence was not preserved.');\n  if(S.d3==='republish')gaps.push('Recovery is UNVERIFIED \u2014 the agent was republished without completing control validation.');\n  if(S.d3==='transfer')gaps.push('Ownership transferred with permissions and connector unchanged \u2014 the underlying exposure is unresolved.');\n  if(S.d3===null)gaps.push('No recovery plan was authorized.');\n  if(S.risk&gt;10&amp;&amp;S.risk&lt;40&amp;&amp;S.d1==='disable')gaps.push('Residual risk of '+S.risk+' remains above the safe-recovery threshold of 10.');\n  let type;\n  if(S.expired||S.d1!=='disable'||S.risk&gt;=40)type='escalated';\n  else if(S.d1==='disable'&amp;&amp;S.d2==='revoke'&amp;&amp;S.d3==='governed'&amp;&amp;S.risk&lt;=10)type='contained';\n  else type='partial';\n  return{type,gaps,causes,risk:S.risk,records:S.records,recovery:S.d3==='governed'?'VERIFIED':S.d3==='republish'?'UNVERIFIED':S.d3==='transfer'?'UNRESOLVED':'\u2014'};\n}\n/* clockTxt overridden by DOM layer; pure fallback */\nlet clockTxt=()=&gt;'--:--';\n/* ================= DOM layer ================= */\nconst $=id=&gt;document.getElementById(id);\nconst TOTAL=420;let tLeft=TOTAL,tInt=null,recInt=null,muted=false,actx=null,openHot=null;\nclockTxt=()=&gt;{const e=TOTAL-tLeft,m=Math.floor(e/60),s=e%60;return String(m).padStart(2,'0')+':'+String(s).padStart(2,'0');};\nfunction tone(f,d,dl,ty,v){if(muted)return;try{actx=actx||new (window.AudioContext||window.webkitAudioContext)();\n  const t=actx.currentTime+(dl||0),o=actx.createOscillator(),g=actx.createGain();o.type=ty||'sine';o.frequency.value=f;\n  g.gain.setValueAtTime(0,t);g.gain.linearRampToValueAtTime(v||.07,t+.02);g.gain.exponentialRampToValueAtTime(.0001,t+d);\n  o.connect(g);g.connect(actx.destination);o.start(t);o.stop(t+d+.05);}catch(e){}}\nconst sAlarm=()=&gt;{tone(320,.3,0,'square',.05);tone(280,.3,.35,'square',.05);};\nconst sClick=()=&gt;tone(900,.07,0,'sine',.04);\nconst sGood=()=&gt;{tone(620,.14,0);tone(830,.2,.1);};\nconst sBad=()=&gt;{tone(210,.3,0,'square',.05);};\nconst sEnd=t=&gt;{t==='contained'?[523,659,784,1047].forEach((f,i)=&gt;tone(f,.22,i*.12)):t==='partial'?[440,494,440].forEach((f,i)=&gt;tone(f,.2,i*.15)):[300,240,180].forEach((f,i)=&gt;tone(f,.3,i*.2,'square',.05));};\n$('muteBtn').addEventListener('click',()=&gt;{muted=!muted;$('muteBtn').textContent=muted?'\ud83d\udd07 MUTED':'\ud83d\udd0a SOUND';});\nfunction show(n){['scrAlert','scrSim','scrOutcome'].forEach(id=&gt;$(id).classList.toggle('on',id===n));scheduleFit();}\nfunction paintHud(){\n  const m=Math.floor(tLeft/60),s=tLeft%60;\n  $('clock').textContent=m+':'+String(s).padStart(2,'0');\n  $('tpill').classList.toggle('hot',tLeft&lt;=60&amp;&amp;S.phase!=='alert');\n  $('riskn').textContent=S.risk;\n  $('riskfill').style.width=S.risk+'%';\n  $('riskfill').style.background=S.risk&gt;=40?'var(--red)':S.risk&gt;10?'var(--amber)':'var(--green)';\n  $('recn').textContent=S.records;\n  $('statusEl').textContent=S.status;\n  $('statusEl').className='status '+(S.status==='ACTIVE'?'st-active':'st-contained');\n}\nfunction paintArch(){\n  const safe=S.frozen;\n  ['fd1','fd2','fd3'].forEach(id=&gt;$(id).classList.toggle('safe',safe));\n}\nfunction paintTimeline(){\n  const box=$('tl');box.innerHTML='';\n  S.tl.forEach(([t,txt,cls])=&gt;{\n    const d=document.createElement('div');d.className='tle '+(cls||'');\n    d.innerHTML=`&lt;span class=\&quot;tt\&quot;&gt;${t}&lt;/span&gt;&lt;span&gt;${txt}&lt;/span&gt;`;box.appendChild(d);\n  });\n}\n/* hotspots */\nconst ICONS={identity:'\u26e8',connector:'\u26a1',audit:'\u2630',output:'\ud83d\udcac'};\nObject.keys(EV).forEach(k=&gt;{\n  const b=document.createElement('button');b.className='hot';b.id='hot-'+k;\n  b.innerHTML=`&lt;span class=\&quot;ic\&quot;&gt;${ICONS[k]}&lt;/span&gt;&lt;span&gt;${EV[k].name}&lt;/span&gt;&lt;span class=\&quot;tag\&quot; id=\&quot;tag-${k}\&quot;&gt;EVIDENCE&lt;/span&gt;`;\n  b.addEventListener('click',()=&gt;{\n    const r=inspect(k);if(!r)return;\n    sClick();\n    document.querySelectorAll('#arch .node').forEach(n=&gt;n.classList.remove('glow'));\n    $(EV[k].node).classList.add('glow');\n    if(r===true){$('hot-'+k).classList.add('done');$('tag-'+k).textContent='\u2713 INSPECTED';}\n    $('ovlT').textContent='EVIDENCE \u00b7 '+EV[k].name;\n    $('ovlP').innerHTML='&lt;b&gt;\u201c'+EV[k].txt+'\u201d&lt;/b&gt;';\n    $('ovl').classList.add('show');\n    paintTimeline();paintStages();scheduleFit();\n  });\n  $('hots').appendChild(b);\n});\n$('ovlClose').addEventListener('click',()=&gt;$('ovl').classList.remove('show'));\n$('ovl').addEventListener('click',e=&gt;{if(e.target===$('ovl'))$('ovl').classList.remove('show');});\n/* stages */\nfunction paintStages(){\n  const box=$('stages');box.innerHTML='';\n  ['d1','d2','d3'].forEach(st=&gt;{\n    const done=S[st],locked=st==='d3'&amp;&amp;!canRecover()&amp;&amp;!done;\n    const card=document.createElement('div');card.className='stage'+(locked?' lock':'');\n    let head=`&lt;div class=\&quot;sthead\&quot;&gt;&lt;span class=\&quot;t\&quot;&gt;${DEC[st].title}&lt;/span&gt;&lt;span class=\&quot;lk ${done?'donel':locked?'locked':'open'}\&quot;&gt;${done?'\u2713 DECIDED':locked?'\ud83d\udd12 LOCKED \u00b7 INSPECT '+(3-S.inspected.length)+' MORE':'\u25cf OPEN'}&lt;/span&gt;&lt;/div&gt;`;\n    card.innerHTML=head;\n    const row=document.createElement('div');row.className='optrow';\n    Object.keys(DEC[st].opts).forEach(c=&gt;{\n      const o=DEC[st].opts[c];\n      const b=document.createElement('button');b.className='dopt'+(done===c?' chosen':'');\n      b.disabled=locked||(done&amp;&amp;done!==c);\n      b.innerHTML=`${o.t}&lt;span class=\&quot;fx\&quot;&gt;${o.fx}&lt;/span&gt;`;\n      b.addEventListener('click',()=&gt;onDecide(st,c));\n      row.appendChild(b);\n    });\n    card.appendChild(row);\n    if(done){\n      const m=document.createElement('div');m.className='stmsg'+(DEC[st].opts[done].good?' good':'');\n      m.textContent=DEC[st].opts[done].msg;card.appendChild(m);\n    }\n    box.appendChild(card);\n  });\n}\nfunction onDecide(st,c){\n  const o=decide(st,c);if(!o)return;\n  o.good?sGood():sBad();\n  if(st==='d2'&amp;&amp;c==='revoke'){['identity','audit'].forEach(k=&gt;$('hot-'+k).classList.add('mark'));}\n  paintHud();paintArch();paintTimeline();paintStages();scheduleFit();\n  if(allDecided())setTimeout(finish,900);\n}\n/* timers */\nfunction stopClocks(){if(tInt)clearInterval(tInt);if(recInt)clearInterval(recInt);tInt=recInt=null;}\nfunction startClocks(){\n  stopClocks();\n  tInt=setInterval(()=&gt;{\n    tLeft--;paintHud();\n    if(tLeft&lt;=0){S.expired=true;finish();}\n  },1000);\n  recInt=setInterval(()=&gt;{const b=S.records;tick10();if(S.records!==b)paintHud();},10000);\n}\n/* outcome */\nfunction finish(){\n  if(S.ended)return;S.ended=true;stopClocks();$('ovl').classList.remove('show');\n  const o=outcome();\n  const V={contained:['INCIDENT CONTAINED','v-ok','Contained. Evidence preserved. Controls rebuilt. Safe recovery authorized.'],\n           partial:['PARTIAL CONTAINMENT','v-part','The immediate threat is contained, but this agent cannot return to production.'],\n           escalated:['BREACH ESCALATED','v-bad','The exposure expanded while the wrong layer was being fixed.']}[o.type];\n  $('overdict').textContent=V[0];$('overdict').className='verdict '+V[1];\n  $('omsg').textContent=V[2];\n  $('ofrisk').textContent=o.risk;$('ofrisk').style.color=o.risk&lt;=10?'var(--green)':o.risk&lt;40?'var(--amber)':'var(--red)';\n  $('ofrec').textContent=o.records;\n  $('ofrecov').textContent=o.recovery;\n  $('ofrecov').style.color=o.recovery==='VERIFIED'?'var(--green)':o.recovery==='\u2014'?'var(--faint)':'var(--amber)';\n  const list=$('olist');list.innerHTML='';\n  (o.type==='escalated'?o.causes:o.type==='partial'?o.gaps:[]).forEach(t=&gt;{\n    const li=document.createElement('li');li.textContent=t;list.appendChild(li);\n  });\n  $('rootbox').classList.remove('show');\n  paintHud();show('scrOutcome');sEnd(o.type);\n}\n$('rootBtn').addEventListener('click',()=&gt;{\n  $('rootbox').classList.toggle('show');\n  ['nd-dv','nd-cn'].forEach(id=&gt;$(id).classList.add('bad'));\n  scheduleFit();\n});\n/* begin / replay */\nfunction replay(){\n  stopClocks();newGame();tLeft=TOTAL;\n  $('ovl').classList.remove('show');$('rootbox').classList.remove('show');\n  document.querySelectorAll('#arch .node').forEach(n=&gt;n.classList.remove('glow','bad'));\n  Object.keys(EV).forEach(k=&gt;{$('hot-'+k).classList.remove('done','mark');$('tag-'+k).textContent='EVIDENCE';});\n  paintHud();paintArch();paintTimeline();paintStages();show('scrAlert');\n}\n$('replayBtn').addEventListener('click',replay);\n$('replay2Btn').addEventListener('click',replay);\n$('beginBtn').addEventListener('click',()=&gt;{\n  if(!begin())return;\n  sAlarm();paintHud();paintArch();paintTimeline();paintStages();startClocks();show('scrSim');\n});\nnewGame();paintHud();paintStages();\n/* ================= scale-to-fit ================= */\nconst viewport=document.querySelector('.viewport'),page=document.querySelector('.page');\nfunction contentHeight(){\n  const pageTop=page.getBoundingClientRect().top;\n  let bottom=pageTop+page.scrollHeight;\n  page.querySelectorAll('*').forEach(el=&gt;{\n    if(el.matches('.tooltip, .tip')||el.closest('.tip'))return;\n    bottom=Math.max(bottom,el.getBoundingClientRect().bottom);\n  });\n  return bottom-pageTop;\n}\nfunction fitPage(){\n  const vw=viewport.clientWidth,vh=viewport.clientHeight;\n  page.style.transform='none';page.style.width=vw+'px';page.style.minHeight='';\n  if(contentHeight()&lt;=vh){page.style.width='100%';return;}\n  let low=.2,high=1;\n  for(let i=0;i&lt;12;i++){\n    const sc=(low+high)/2;\n    page.style.width=(vw/sc)+'px';\n    if(contentHeight()*sc&lt;=vh)low=sc;else high=sc;\n  }\n  page.style.width=(vw/low)+'px';\n  page.style.minHeight=(vh/low)+'px';\n  page.style.transform=`scale(${low})`;\n}\nlet fitFrame;\nfunction scheduleFit(){cancelAnimationFrame(fitFrame);fitFrame=requestAnimationFrame(fitPage);}\nnew ResizeObserver(scheduleFit).observe(viewport);\nwindow.addEventListener('load',scheduleFit);\nwindow.addEventListener('resize',scheduleFit);\nfitPage();\n[80,300,900,1600].forEach(ms=&gt;setTimeout(fitPage,ms));\n&lt;/script&gt;\n&lt;/body&gt;\n&lt;/html&gt;\n&quot;"/>
  </we:properties>
  <we:bindings/>
  <we:snapshot xmlns:r="http://schemas.openxmlformats.org/officeDocument/2006/relationships" r:embed="rId1"/>
</we:webextension>
</file>

<file path=ppt/webextensions/webextension5.xml><?xml version="1.0" encoding="utf-8"?>
<we:webextension xmlns:we="http://schemas.microsoft.com/office/webextensions/webextension/2010/11" id="{8576F4A1-1C21-49F4-80D8-9C55D63291AB}">
  <we:reference id="fa000000210" version="1.0.0.0" store="en-US" storeType="sdxcatalog"/>
  <we:alternateReferences/>
  <we:properties>
    <we:property name="contentBlockHtml" value="&quot;&lt;!DOCTYPE html&gt;\n&lt;html lang=\&quot;en\&quot;&gt;\n&lt;head&gt;\n&lt;meta charset=\&quot;utf-8\&quot;&gt;\n&lt;meta name=\&quot;viewport\&quot; content=\&quot;width=device-width,initial-scale=1\&quot;&gt;\n&lt;title&gt;AGENT ARCHITECT&lt;/title&gt;\n&lt;style&gt;\n*,*::before,*::after{box-sizing:border-box}\nhtml,body,.viewport{width:100%;height:100%;margin:0;overflow:hidden}\n.viewport{position:fixed;inset:0}\n:root{\n  --space-xs:clamp(2px,min(.35vw,.62vh),6px);\n  --space-sm:clamp(4px,min(.6vw,1.07vh),10px);\n  --space-md:clamp(7px,min(1vw,1.78vh),16px);\n  --bg:#060b16;--panel:#0b1322;--panel2:#101b31;--line:#1e2c47;\n  --ink:#eef4fd;--dim:#a5b6d4;--faint:#5f7195;\n  --cyan:#38c6f4;--red:#ff4d5c;--amber:#ffb054;--green:#37e08a;--vio:#9a8cff;\n  --mono:'Cascadia Code',Consolas,'SF Mono',monospace;\n  --sans:'Segoe UI Variable Display','Segoe UI','Helvetica Neue',Arial,sans-serif;\n}\nbody,button{font-size:clamp(10px,min(1vw,1.78vh),15px);line-height:1.25;font-family:var(--sans);color:var(--ink)}\nbutton{cursor:pointer}\n.page{width:100%;min-width:0;min-height:100%;max-width:none;margin:0;padding:var(--space-sm) var(--space-md);transform-origin:top left;\n  position:relative;display:flex;flex-direction:column;gap:var(--space-sm);\n  background:\n    radial-gradient(1000px 420px at 50% -10%,rgba(56,198,244,.08),transparent 60%),\n    radial-gradient(800px 400px at 100% 115%,rgba(154,140,255,.06),transparent 55%),\n    repeating-linear-gradient(90deg,rgba(255,255,255,.013) 0 1px,transparent 1px 52px),\n    repeating-linear-gradient(0deg,rgba(255,255,255,.013) 0 1px,transparent 1px 52px),\n    linear-gradient(160deg,#081020,var(--bg));}\n/* ---------- header ---------- */\n.top{display:flex;align-items:center;gap:var(--space-md);flex:none}\nh1{margin:0;font-size:clamp(15px,min(1.7vw,3vh),26px);font-weight:800;letter-spacing:.04em;line-height:1.05}\nh1 small{display:block;color:var(--cyan);font-family:var(--mono);font-weight:600;letter-spacing:.18em;font-size:clamp(9px,min(.8vw,1.42vh),12px);margin-top:2px}\n.sp{flex:1}\n.hbtn{border:1px solid var(--line);background:var(--panel2);color:var(--dim);border-radius:8px;\n  padding:var(--space-xs) var(--space-sm);font-family:var(--mono);font-size:clamp(10px,min(.85vw,1.5vh),13px);transition:all .15s;white-space:nowrap}\n.hbtn:hover{border-color:var(--cyan);color:var(--ink)}\n.note{color:var(--faint);font-size:clamp(9px,min(.75vw,1.33vh),11px);max-width:15em;text-align:right}\n/* ---------- main ---------- */\n.main{flex:1;display:flex;gap:var(--space-sm);min-height:0}\n.col{border:1px solid var(--line);background:rgba(11,19,34,.7);border-radius:12px;padding:var(--space-sm);display:flex;flex-direction:column;gap:var(--space-xs);min-height:0}\n.coltitle{font-family:var(--mono);letter-spacing:.16em;color:var(--faint);font-size:clamp(9px,min(.75vw,1.33vh),11px);text-transform:uppercase;display:flex;align-items:center;gap:6px;flex:none}\n/* palette */\n.palette{width:clamp(150px,17vw,230px);flex:none;transition:width .2s}\n.palette.closed{width:34px;padding:var(--space-xs)}\n.palette.closed .pitems,.palette.closed .coltitle span{display:none}\n.pitems{overflow-y:auto;display:flex;flex-direction:column;gap:3px;min-height:0}\n.pit{display:flex;align-items:center;gap:6px;border:1px solid var(--line);background:var(--panel2);border-radius:8px;\n  padding:3px 6px;font-size:clamp(9px,min(.8vw,1.42vh),12px);color:var(--dim);text-align:left;transition:all .12s;min-height:22px}\n.pit:hover{border-color:var(--cyan);color:var(--ink)}\n.pit.sel{border-color:var(--cyan);color:var(--ink);box-shadow:0 0 0 1px var(--cyan)}\n.pit.used{opacity:.32;pointer-events:none}\n.pit.needfix{border-color:var(--amber);color:var(--amber);animation:blink 1s infinite}\n.pit .ic{width:14px;height:14px;flex:none}\n@keyframes blink{50%{opacity:.45}}\n/* canvas */\n.canvas{flex:1;position:relative;min-width:0}\n.zones{position:absolute;inset:var(--space-sm);display:grid;gap:var(--space-sm);\n  grid-template-columns:1fr 1fr 1fr;grid-template-rows:1fr 1fr;\n  grid-template-areas:\&quot;exp agent data\&quot; \&quot;act act gov\&quot;}\n.zone{border:1.5px dashed #27395c;border-radius:12px;padding:4px 6px;position:relative;display:flex;flex-direction:column;min-height:0;transition:all .15s}\n.zone .zl{font-family:var(--mono);letter-spacing:.14em;font-size:clamp(9px,min(.72vw,1.28vh),11px);color:var(--faint);text-transform:uppercase;flex:none}\n.zone.ok{border-color:var(--cyan);background:rgba(56,198,244,.07)}\n.zone.bad{border-color:var(--red);background:rgba(255,77,92,.1)}\n.zbody{flex:1;display:flex;flex-wrap:wrap;align-content:flex-start;gap:4px;padding-top:3px;overflow:hidden}\n.chip{display:inline-flex;align-items:center;gap:5px;border:1px solid var(--cyan);background:#0d2236;color:var(--ink);\n  border-radius:8px;padding:2px 5px;font-size:clamp(9px,min(.78vw,1.39vh),12px);position:relative;animation:pop .25s;max-height:24px}\n@keyframes pop{from{transform:scale(.6);opacity:0}}\n.chip .ic{width:13px;height:13px;flex:none}\n.chip .x{border:none;background:none;color:var(--faint);font-size:1em;padding:0 1px;line-height:1}\n.chip .x:hover{color:var(--red)}\n.chip.gov{border-color:var(--green);background:#0c2417}\n.chip.riskc{border-color:var(--red);background:#2a0f14}\n.chip.run{box-shadow:0 0 0 2px var(--cyan),0 0 16px rgba(56,198,244,.7);z-index:3}\n.chip.miss{border-color:var(--amber);box-shadow:0 0 0 2px var(--amber);animation:blink .8s infinite}\n.chip.xr{box-shadow:0 0 0 2px var(--vio),0 0 14px rgba(154,140,255,.7)}\n#wires{position:absolute;inset:0;pointer-events:none;z-index:2}\n#wires path{fill:none;stroke:#2a4f78;stroke-width:1.6}\n#wires path.new{stroke:var(--cyan);stroke-dasharray:200;stroke-dashoffset:200;animation:draw .7s forwards}\n#wires path.flow{stroke:var(--cyan);stroke-dasharray:5 6;animation:flow .6s linear infinite}\n@keyframes draw{to{stroke-dashoffset:0}}\n@keyframes flow{to{stroke-dashoffset:-11}}\n/* review */\n.review{width:clamp(170px,19.5vw,258px);flex:none;overflow-y:auto}\n.meter{margin:2px 0}\n.meter .ml{display:flex;justify-content:space-between;font-family:var(--mono);font-size:clamp(9px,min(.75vw,1.33vh),11px);color:var(--dim)}\n.meter .bar{height:7px;background:#131d31;border:1px solid var(--line);border-radius:99px;overflow:hidden;margin-top:2px}\n.meter .bar&gt;div{height:100%;border-radius:99px;background:var(--cyan);transition:width .4s,background .3s}\n.badge{font-family:var(--mono);font-weight:800;letter-spacing:.1em;border:1px solid;border-radius:8px;text-align:center;\n  padding:3px 4px;font-size:clamp(9px,min(.8vw,1.42vh),12px);margin:2px 0}\n.b-green{color:var(--green);border-color:var(--green);background:rgba(55,224,138,.09)}\n.b-amber{color:var(--amber);border-color:var(--amber);background:rgba(255,176,84,.09)}\n.b-red{color:var(--red);border-color:var(--red);background:rgba(255,77,92,.1)}\n.b-cyan{color:var(--cyan);border-color:var(--cyan);background:rgba(56,198,244,.08)}\n.wl{list-style:none;margin:0;padding:0;display:flex;flex-direction:column;gap:3px}\n.wl li{border-left:2px solid var(--amber);padding:1px 5px;color:var(--amber);font-size:clamp(9px,min(.74vw,1.31vh),11px);line-height:1.25}\n.wl li.crit{border-color:var(--red);color:var(--red)}\n.wl li.none{border-color:var(--green);color:var(--green)}\n.next{border:1px dashed var(--cyan);border-radius:8px;padding:3px 6px;color:var(--cyan);font-size:clamp(9px,min(.78vw,1.39vh),12px)}\n/* bottom bar */\n.bottom{flex:none;display:flex;align-items:center;gap:var(--space-sm);border:1px solid var(--line);background:rgba(11,19,34,.7);border-radius:12px;padding:var(--space-xs) var(--space-sm)}\n.scn{display:flex;gap:4px}\n.scb{border:1px solid var(--line);background:var(--panel2);color:var(--dim);border-radius:8px;padding:3px 9px;font-family:var(--mono);font-size:clamp(10px,min(.85vw,1.5vh),13px)}\n.scb.sel{border-color:var(--cyan);color:var(--cyan);box-shadow:0 0 0 1px var(--cyan)}\n.runbtn{border:none;border-radius:9px;background:linear-gradient(135deg,#1899c9,var(--cyan));color:#04222f;font-weight:800;\n  letter-spacing:.08em;padding:5px 16px;font-size:clamp(11px,min(1vw,1.78vh),15px);box-shadow:0 3px 14px rgba(56,198,244,.35)}\n.runbtn:disabled{opacity:.4;cursor:default}\n.stepline{font-family:var(--mono);font-size:clamp(9px,min(.8vw,1.42vh),12px);color:var(--dim);flex:1;min-width:0;white-space:nowrap;overflow:hidden;text-overflow:ellipsis}\n.stepline b{color:var(--cyan)}\n.hi{color:var(--red);font-weight:800}\n/* overlays (excluded from fit) */\n.tip{position:absolute;z-index:50}\n.logpanel{right:var(--space-md);bottom:64px;width:min(430px,42vw);max-height:62vh;display:none;flex-direction:column;\n  border:1px solid var(--cyan);border-radius:12px;background:rgba(8,14,26,.97);box-shadow:0 14px 44px rgba(0,0,0,.6);padding:var(--space-sm)}\n.logpanel.on{display:flex}\n.loglines{overflow-y:auto;display:flex;flex-direction:column;gap:3px;font-family:var(--mono);font-size:clamp(9px,min(.78vw,1.39vh),12px)}\n.loglines div{color:var(--dim)}.loglines .ok{color:var(--green)}.loglines .warn{color:var(--amber)}.loglines .err{color:var(--red)}.loglines .why{color:var(--faint);padding-left:1.4em}\n.lbar{display:flex;gap:6px;align-items:center;margin-top:4px}\n.abtn{border:1px solid var(--green);background:rgba(55,224,138,.12);color:var(--green);border-radius:8px;padding:3px 10px;font-weight:700}\n.rbtn{border:1px solid var(--amber);background:rgba(255,176,84,.12);color:var(--amber);border-radius:8px;padding:3px 10px;font-weight:700}\n.toast{left:50%;top:12px;transform:translateX(-50%);border:1px solid var(--red);background:rgba(42,10,16,.96);color:var(--red);\n  border-radius:10px;padding:6px 14px;font-family:var(--mono);font-size:clamp(10px,min(.9vw,1.6vh),13px);display:none}\n.toast.on{display:block;animation:pop .2s}\n.big{inset:0;display:none;align-items:center;justify-content:center;background:rgba(4,8,16,.82);backdrop-filter:blur(3px)}\n.big.on{display:flex}\n.card{width:min(680px,88%);max-height:92%;overflow-y:auto;border:1px solid var(--green);border-radius:16px;background:linear-gradient(170deg,#0c1a2e,#081020);\n  box-shadow:0 20px 60px rgba(0,0,0,.7);padding:var(--space-md);display:flex;flex-direction:column;gap:var(--space-sm)}\n.card.xrcard{border-color:var(--vio)}\n.card h2{margin:0;font-family:var(--mono);letter-spacing:.12em;font-size:clamp(14px,min(1.6vw,2.85vh),24px);color:var(--green)}\n.kv{display:grid;grid-template-columns:auto 1fr;gap:2px 14px;font-size:clamp(10px,min(.85vw,1.5vh),13px)}\n.kv dt{color:var(--faint);font-family:var(--mono)}.kv dd{margin:0;color:var(--ink)}\n.xtabs{display:flex;flex-wrap:wrap;gap:5px}\n.xtab{border:1px solid var(--line);background:var(--panel2);color:var(--dim);border-radius:8px;padding:3px 9px;font-size:clamp(10px,min(.82vw,1.46vh),12px)}\n.xtab.sel{border-color:var(--vio);color:var(--vio);box-shadow:0 0 0 1px var(--vio)}\n.xdesc{color:var(--dim);font-size:clamp(10px,min(.85vw,1.5vh),13px);min-height:2.4em}\n.cbtns{display:flex;gap:8px;justify-content:flex-end}\n.ic{display:inline-block}\n&lt;/style&gt;\n&lt;/head&gt;\n&lt;body&gt;\n&lt;div class=\&quot;viewport\&quot;&gt;&lt;div class=\&quot;page\&quot; id=\&quot;page\&quot;&gt;\n\n  &lt;header class=\&quot;top\&quot;&gt;\n    &lt;h1&gt;AGENT ARCHITECT&lt;small&gt;BUILD IT \u00b7 GOVERN IT \u00b7 RUN IT&lt;/small&gt;&lt;/h1&gt;\n    &lt;div class=\&quot;sp\&quot;&gt;&lt;/div&gt;\n    &lt;button class=\&quot;hbtn\&quot; id=\&quot;undoBtn\&quot;&gt;\u27f2 UNDO&lt;/button&gt;\n    &lt;button class=\&quot;hbtn\&quot; id=\&quot;clearBtn\&quot;&gt;\u2715 CLEAR CANVAS&lt;/button&gt;\n    &lt;button class=\&quot;hbtn\&quot; id=\&quot;resetBtn\&quot;&gt;\u21ba RESET CHALLENGE&lt;/button&gt;\n    &lt;button class=\&quot;hbtn\&quot; id=\&quot;xrayBtn\&quot;&gt;\u25c8 X-RAY&lt;/button&gt;\n    &lt;div class=\&quot;note\&quot;&gt;Illustrative workshop score \u2014 not an official Microsoft assessment&lt;/div&gt;\n  &lt;/header&gt;\n\n  &lt;div class=\&quot;main\&quot;&gt;\n    &lt;aside class=\&quot;col palette\&quot; id=\&quot;palette\&quot;&gt;\n      &lt;div class=\&quot;coltitle\&quot;&gt;&lt;button class=\&quot;hbtn\&quot; id=\&quot;palTog\&quot; style=\&quot;padding:0 5px\&quot;&gt;\u2261&lt;/button&gt;&lt;span&gt;COMPONENT PALETTE \u2014 drag or click, then click a zone&lt;/span&gt;&lt;/div&gt;\n      &lt;div class=\&quot;pitems\&quot; id=\&quot;pitems\&quot;&gt;&lt;/div&gt;\n    &lt;/aside&gt;\n\n    &lt;section class=\&quot;col canvas\&quot; id=\&quot;canvasCol\&quot;&gt;\n      &lt;svg id=\&quot;wires\&quot;&gt;&lt;/svg&gt;\n      &lt;div class=\&quot;zones\&quot; id=\&quot;zones\&quot;&gt;\n        &lt;div class=\&quot;zone\&quot; data-zone=\&quot;experience\&quot; style=\&quot;grid-area:exp\&quot;&gt;&lt;div class=\&quot;zl\&quot;&gt;Experience&lt;/div&gt;&lt;div class=\&quot;zbody\&quot; data-zb=\&quot;experience\&quot;&gt;&lt;/div&gt;&lt;/div&gt;\n        &lt;div class=\&quot;zone\&quot; data-zone=\&quot;agent\&quot; style=\&quot;grid-area:agent\&quot;&gt;&lt;div class=\&quot;zl\&quot;&gt;Agent&lt;/div&gt;&lt;div class=\&quot;zbody\&quot; data-zb=\&quot;agent\&quot;&gt;&lt;/div&gt;&lt;/div&gt;\n        &lt;div class=\&quot;zone\&quot; data-zone=\&quot;data\&quot; style=\&quot;grid-area:data\&quot;&gt;&lt;div class=\&quot;zl\&quot;&gt;Data&lt;/div&gt;&lt;div class=\&quot;zbody\&quot; data-zb=\&quot;data\&quot;&gt;&lt;/div&gt;&lt;/div&gt;\n        &lt;div class=\&quot;zone\&quot; data-zone=\&quot;actions\&quot; style=\&quot;grid-area:act\&quot;&gt;&lt;div class=\&quot;zl\&quot;&gt;Actions&lt;/div&gt;&lt;div class=\&quot;zbody\&quot; data-zb=\&quot;actions\&quot;&gt;&lt;/div&gt;&lt;/div&gt;\n        &lt;div class=\&quot;zone\&quot; data-zone=\&quot;governance\&quot; style=\&quot;grid-area:gov\&quot;&gt;&lt;div class=\&quot;zl\&quot;&gt;Governance&lt;/div&gt;&lt;div class=\&quot;zbody\&quot; data-zb=\&quot;governance\&quot;&gt;&lt;/div&gt;&lt;/div&gt;\n      &lt;/div&gt;\n    &lt;/section&gt;\n\n    &lt;aside class=\&quot;col review\&quot;&gt;\n      &lt;div class=\&quot;coltitle\&quot;&gt;&lt;span&gt;LIVE ARCHITECTURE REVIEW&lt;/span&gt;&lt;/div&gt;\n      &lt;div class=\&quot;meter\&quot;&gt;&lt;div class=\&quot;ml\&quot;&gt;&lt;span&gt;COMPLETENESS&lt;/span&gt;&lt;b id=\&quot;compV\&quot;&gt;0%&lt;/b&gt;&lt;/div&gt;&lt;div class=\&quot;bar\&quot;&gt;&lt;div id=\&quot;compB\&quot; style=\&quot;width:0%\&quot;&gt;&lt;/div&gt;&lt;/div&gt;&lt;/div&gt;\n      &lt;div class=\&quot;meter\&quot;&gt;&lt;div class=\&quot;ml\&quot;&gt;&lt;span&gt;GOVERNANCE READINESS&lt;/span&gt;&lt;b id=\&quot;govV\&quot;&gt;0&lt;/b&gt;&lt;/div&gt;&lt;div class=\&quot;bar\&quot;&gt;&lt;div id=\&quot;govB\&quot; style=\&quot;width:0%;background:var(--green)\&quot;&gt;&lt;/div&gt;&lt;/div&gt;&lt;/div&gt;\n      &lt;div class=\&quot;meter\&quot;&gt;&lt;div class=\&quot;ml\&quot;&gt;&lt;span&gt;READINESS SCORE&lt;/span&gt;&lt;b id=\&quot;scoreV\&quot;&gt;0&lt;/b&gt;&lt;/div&gt;&lt;div class=\&quot;bar\&quot;&gt;&lt;div id=\&quot;scoreB\&quot; style=\&quot;width:0%\&quot;&gt;&lt;/div&gt;&lt;/div&gt;&lt;/div&gt;\n      &lt;div class=\&quot;badge\&quot; id=\&quot;riskBadge\&quot;&gt;RISK \u2014 LOW&lt;/div&gt;\n      &lt;div class=\&quot;badge\&quot; id=\&quot;statusBadge\&quot;&gt;STATUS \u2014 BLOCKED&lt;/div&gt;\n      &lt;div class=\&quot;coltitle\&quot; style=\&quot;margin-top:2px\&quot;&gt;&lt;span&gt;WARNINGS &amp;amp; MISSING DEPENDENCIES&lt;/span&gt;&lt;/div&gt;\n      &lt;ul class=\&quot;wl\&quot; id=\&quot;warnList\&quot;&gt;&lt;/ul&gt;\n      &lt;div class=\&quot;coltitle\&quot; style=\&quot;margin-top:2px\&quot;&gt;&lt;span&gt;RECOMMENDED NEXT CONTROL&lt;/span&gt;&lt;/div&gt;\n      &lt;div class=\&quot;next\&quot; id=\&quot;nextCtl\&quot;&gt;\u2014&lt;/div&gt;\n    &lt;/aside&gt;\n  &lt;/div&gt;\n\n  &lt;footer class=\&quot;bottom\&quot;&gt;\n    &lt;span class=\&quot;coltitle\&quot; style=\&quot;letter-spacing:.1em\&quot;&gt;&lt;span&gt;SCENARIO&lt;/span&gt;&lt;/span&gt;\n    &lt;div class=\&quot;scn\&quot;&gt;\n      &lt;button class=\&quot;scb sel\&quot; data-amt=\&quot;75\&quot;&gt;$75&lt;/button&gt;\n      &lt;button class=\&quot;scb\&quot; data-amt=\&quot;750\&quot;&gt;$750&lt;/button&gt;\n      &lt;button class=\&quot;scb\&quot; data-amt=\&quot;5000\&quot;&gt;$5,000 &lt;span class=\&quot;hi\&quot;&gt;HIGH IMPACT&lt;/span&gt;&lt;/button&gt;\n    &lt;/div&gt;\n    &lt;button class=\&quot;runbtn\&quot; id=\&quot;runBtn\&quot;&gt;\u25b6 RUN AGENT&lt;/button&gt;\n    &lt;div class=\&quot;stepline\&quot; id=\&quot;stepLine\&quot;&gt;Build the refund agent, then run a scenario. Drop components into the five zones.&lt;/div&gt;\n    &lt;span class=\&quot;coltitle\&quot;&gt;&lt;span id=\&quot;clockEl\&quot;&gt;T+0.0s&lt;/span&gt;&lt;/span&gt;\n  &lt;/footer&gt;\n\n  &lt;!-- overlays --&gt;\n  &lt;div class=\&quot;tip toast\&quot; id=\&quot;toast\&quot;&gt;&lt;/div&gt;\n  &lt;div class=\&quot;tip logpanel\&quot; id=\&quot;logPanel\&quot;&gt;\n    &lt;div class=\&quot;coltitle\&quot;&gt;&lt;span&gt;EXECUTION LOG&lt;/span&gt;&lt;span class=\&quot;sp\&quot;&gt;&lt;/span&gt;&lt;button class=\&quot;hbtn\&quot; id=\&quot;logClose\&quot; style=\&quot;padding:0 6px\&quot;&gt;\u2715&lt;/button&gt;&lt;/div&gt;\n    &lt;div class=\&quot;loglines\&quot; id=\&quot;logLines\&quot;&gt;&lt;/div&gt;\n    &lt;div class=\&quot;lbar\&quot; id=\&quot;logBar\&quot;&gt;&lt;/div&gt;\n  &lt;/div&gt;\n  &lt;div class=\&quot;tip big\&quot; id=\&quot;doneOv\&quot;&gt;&lt;div class=\&quot;card\&quot;&gt;\n    &lt;h2&gt;AGENT EXECUTION COMPLETE&lt;/h2&gt;\n    &lt;dl class=\&quot;kv\&quot; id=\&quot;doneKv\&quot;&gt;&lt;/dl&gt;\n    &lt;div class=\&quot;cbtns\&quot;&gt;\n      &lt;button class=\&quot;hbtn\&quot; id=\&quot;doneXray\&quot;&gt;\u25c8 VIEW ARCHITECTURE X-RAY&lt;/button&gt;\n      &lt;button class=\&quot;hbtn\&quot; id=\&quot;doneClose\&quot;&gt;CLOSE&lt;/button&gt;\n    &lt;/div&gt;\n  &lt;/div&gt;&lt;/div&gt;\n  &lt;div class=\&quot;tip big\&quot; id=\&quot;xrayOv\&quot;&gt;&lt;div class=\&quot;card xrcard\&quot;&gt;\n    &lt;h2 style=\&quot;color:var(--vio)\&quot;&gt;ARCHITECTURE X-RAY&lt;/h2&gt;\n    &lt;div class=\&quot;xtabs\&quot; id=\&quot;xtabs\&quot;&gt;&lt;/div&gt;\n    &lt;div class=\&quot;xdesc\&quot; id=\&quot;xdesc\&quot;&gt;Select a layer \u2014 one view is shown at a time, highlighted on the canvas behind this panel.&lt;/div&gt;\n    &lt;div class=\&quot;cbtns\&quot;&gt;&lt;button class=\&quot;hbtn\&quot; id=\&quot;xrayClose\&quot;&gt;CLOSE&lt;/button&gt;&lt;/div&gt;\n  &lt;/div&gt;&lt;/div&gt;\n\n&lt;/div&gt;&lt;/div&gt;\n\n&lt;script&gt;\n'use strict';\n/* ---------------- pure engine ---------------- */\nconst COMPS={\n  teams:{n:'Microsoft Teams',z:['experience'],c:'#6264a7'},\n  m365copilot:{n:'Microsoft 365 Copilot',z:['experience'],c:'#d83b01'},\n  powerapps:{n:'Power Apps',z:['experience'],c:'#742774'},\n  copilotstudio:{n:'Copilot Studio',z:['agent'],c:'#0f6cbd'},\n  dataverse:{n:'Dataverse',z:['data'],c:'#088142'},\n  sharepoint:{n:'SharePoint',z:['data'],c:'#036c70'},\n  excel:{n:'Excel',z:['data'],c:'#107c41'},\n  powerautomate:{n:'Power Automate',z:['actions'],c:'#0066ff'},\n  customconnector:{n:'Approved custom connector',z:['actions'],c:'#38c6f4'},\n  directdb:{n:'Direct database write',z:['actions'],c:'#ff4d5c'},\n  identity:{n:'Dedicated least-privilege identity',z:['governance'],c:'#37e08a'},\n  delegated:{n:'User-delegated access',z:['governance'],c:'#9a8cff'},\n  sharedadmin:{n:'Shared administrator account',z:['governance'],c:'#ff4d5c'},\n  dlp:{n:'Power Platform data policy',z:['governance'],c:'#37e08a'},\n  approval:{n:'Human approval',z:['governance'],c:'#ffb054'},\n  monitoring:{n:'Monitoring and audit',z:['governance'],c:'#37e08a'},\n  rollback:{n:'Rollback and kill switch',z:['governance'],c:'#37e08a'},\n  managedsolution:{n:'Managed solution &amp;amp; deployment pipeline',z:['governance'],c:'#37e08a'},\n  connrefs:{n:'Connection references &amp;amp; environment variables',z:['governance'],c:'#37e08a'}\n};\nconst RISKY={sharedadmin:1,directdb:1,excel:1};\nlet placed={},hist=[];\nfunction resetChallenge(){placed={};hist=[];return true;}\nfunction place(k,zone){\n  if(!COMPS[k])return{ok:false,err:'unknown'};\n  if(placed[k])return{ok:false,err:'dup'};\n  if(!COMPS[k].z.includes(zone))return{ok:false,err:'invalid'};\n  placed[k]=zone;hist.push({t:'place',k});return{ok:true};\n}\nfunction removeComp(k){\n  if(!placed[k])return false;\n  hist.push({t:'remove',k,zone:placed[k]});delete placed[k];return true;\n}\nfunction clearCanvas(){\n  const snap=Object.assign({},placed);\n  if(Object.keys(snap).length===0)return false;\n  hist.push({t:'clear',snap});placed={};return true;\n}\nfunction undo(){\n  const h=hist.pop();if(!h)return false;\n  if(h.t==='place')delete placed[h.k];\n  else if(h.t==='remove')placed[h.k]=h.zone;\n  else if(h.t==='clear')placed=Object.assign({},h.snap);\n  return true;\n}\nfunction has(k){return !!placed[k];}\nconst REQS=[['teams',()=&gt;has('teams')],['copilotstudio',()=&gt;has('copilotstudio')],['dataverse',()=&gt;has('dataverse')],\n  ['powerautomate',()=&gt;has('powerautomate')],['customconnector',()=&gt;has('customconnector')],['identity',()=&gt;has('identity')],\n  ['dlp',()=&gt;has('dlp')],['approval',()=&gt;has('approval')],['monrb',()=&gt;has('monitoring')&amp;&amp;has('rollback')],\n  ['managedsolution',()=&gt;has('managedsolution')]];\nconst GOVSET=['identity','dlp','approval','monitoring','rollback','managedsolution','connrefs'];\nfunction assess(){\n  let met=0;REQS.forEach(r=&gt;{if(r[1]())met++;});\n  let score=met*10;\n  if(has('excel'))score-=20;\n  if(has('sharedadmin'))score-=30;\n  if(has('directdb'))score-=30;\n  if(has('customconnector')&amp;&amp;!has('connrefs'))score-=15;\n  score=Math.max(0,Math.min(100,score));\n  const completeness=met*10;\n  let gov=Math.round(GOVSET.filter(has).length/GOVSET.length*100);\n  if(has('sharedadmin'))gov-=40;if(has('directdb'))gov-=30;\n  gov=Math.max(0,Math.min(100,gov));\n  const blocked=has('sharedadmin')||has('directdb');\n  const status=blocked?'BLOCKED':score&gt;=90?'READY FOR CONTROLLED PILOT':score&gt;=70?'CONTROLS REQUIRED':'BLOCKED';\n  const anyPlaced=Object.keys(placed).length&gt;0;\n  const anyExp=has('teams')||has('m365copilot')||has('powerapps');\n  const anyData=has('dataverse')||has('sharepoint')||has('excel');\n  const warnings=[];\n  if(has('sharedadmin'))warnings.push({crit:true,t:'Shared administrator account in use \u2014 deployment forced to BLOCKED.'});\n  if(has('directdb'))warnings.push({crit:true,t:'Direct database write bypasses the platform \u2014 deployment forced to BLOCKED.'});\n  if(has('excel'))warnings.push({crit:false,t:'Excel used as the operational customer system of record (\u221220).'});\n  if(anyExp&amp;&amp;!has('copilotstudio'))warnings.push({crit:false,t:'Experience channel has no agent \u2014 add Copilot Studio.'});\n  if(has('copilotstudio')&amp;&amp;!anyData)warnings.push({crit:false,t:'Agent has no data source.'});\n  if((has('customconnector')||has('directdb'))&amp;&amp;!has('powerautomate'))warnings.push({crit:false,t:'Action exists without Power Automate or another defined orchestration path.'});\n  if(has('customconnector')&amp;&amp;(!has('identity')||!has('connrefs')))warnings.push({crit:false,t:'Custom connector lacks an approved identity and configuration (connection references &amp;amp; environment variables).'});\n  if(has('customconnector')&amp;&amp;!has('approval'))warnings.push({crit:false,t:'Financial actions above $500 lack human approval.'});\n  if(anyPlaced&amp;&amp;!has('managedsolution'))warnings.push({crit:false,t:'Production deployment lacks a managed solution and governed pipeline.'});\n  if(has('monitoring')&amp;&amp;!has('rollback'))warnings.push({crit:false,t:'Monitoring exists without rollback or a kill switch.'});\n  if(anyData&amp;&amp;!has('copilotstudio'))warnings.push({crit:false,t:'Data sources are disconnected from the active architecture (no agent).'});\n  if(has('powerautomate')&amp;&amp;!has('copilotstudio'))warnings.push({crit:false,t:'Power Automate is disconnected \u2014 nothing triggers the orchestration.'});\n  const risk=blocked?'CRITICAL':score&lt;50?'HIGH':(warnings.length&gt;0||score&lt;90)?'MEDIUM':'LOW';\n  const PRI=[['copilotstudio','Add Copilot Studio \u2014 the agent that interprets requests.'],\n    ['teams','Add Microsoft Teams as the experience channel.'],\n    ['dataverse','Add Dataverse for customer and case records.'],\n    ['sharepoint','Add SharePoint for refund policy documents.'],\n    ['powerautomate','Add Power Automate to orchestrate the process.'],\n    ['identity','Add a dedicated least-privilege identity.'],\n    ['connrefs','Add connection references &amp;amp; environment variables.'],\n    ['customconnector','Add the approved custom connector to process refunds.'],\n    ['approval','Add human approval for refunds above $500.'],\n    ['dlp','Add a Power Platform data policy.'],\n    ['monitoring','Add monitoring and audit.'],\n    ['rollback','Add rollback and a kill switch.'],\n    ['managedsolution','Add a managed solution and deployment pipeline.']];\n  let next='Architecture fully governed \u2014 run a scenario.';\n  for(const p of PRI){if(!has(p[0])){next=p[1];break;}}\n  if(blocked)next='Remove the '+(has('sharedadmin')?'shared administrator account':'direct database write')+' before anything else.';\n  return{score,completeness,gov,risk,status,blocked,warnings,next};\n}\n/* scenario simulation */\nfunction simPlan(amount){\n  const steps=[\n    {id:'req',lab:'Refund request received in Teams',need:['teams'],why:'Teams is the experience channel where the customer request arrives.'},\n    {id:'interpret',lab:'Copilot Studio interprets the request',need:['copilotstudio'],why:'The agent extracts intent, customer, and amount from natural language.'},\n    {id:'data',lab:'Retrieve case from Dataverse \u00b7 read policy from SharePoint',need:['dataverse','sharepoint'],why:'Dataverse holds customer/case records; SharePoint holds refund policies.'},\n    {id:'orch',lab:'Power Automate orchestrates the process',need:['powerautomate'],why:'A governed flow sequences validation, approval, and execution.'}\n  ];\n  if(amount&gt;500)steps.push({id:'approval',lab:'Human approval required \u2014 refund above $500'+(amount&gt;=5000?' \u00b7 HIGH IMPACT':''),need:['approval'],why:'Refunds above $500 require a human decision before execution.',gate:true,hi:amount&gt;=5000});\n  steps.push(\n    {id:'exec',lab:'Approved custom connector processes the refund',need:['customconnector'],why:'A vetted connector calls the payment system with governed credentials.'},\n    {id:'update',lab:'Dataverse case updated',need:['dataverse'],why:'The system of record reflects the completed refund.'},\n    {id:'respond',lab:'Response sent to the user in Teams',need:['teams'],why:'The customer is notified in the original channel.'},\n    {id:'audit',lab:'Action recorded in monitoring and audit history',need:['monitoring'],why:'Every agent action is logged for review and rollback.'}\n  );\n  return steps;\n}\nfunction stepMissing(step){return step.need.filter(k=&gt;!placed[k]);}\n/* ================= DOM layer ================= */\nconst $=id=&gt;document.getElementById(id);\nconst viewport=document.querySelector('.viewport'),page=$('page');\n/* icons: labelled vector chips (official icons unavailable offline) */\nfunction icon(k){const c=(COMPS[k].c||'#38c6f4');const ch=COMPS[k].n.replace(/&amp;amp;/g,'&amp;')[0];\n  return '&lt;svg class=\&quot;ic\&quot; viewBox=\&quot;0 0 20 20\&quot;&gt;&lt;rect x=\&quot;1\&quot; y=\&quot;1\&quot; width=\&quot;18\&quot; height=\&quot;18\&quot; rx=\&quot;4.5\&quot; fill=\&quot;'+c+'22\&quot; stroke=\&quot;'+c+'\&quot; stroke-width=\&quot;1.4\&quot;/&gt;&lt;text x=\&quot;10\&quot; y=\&quot;14\&quot; font-size=\&quot;11\&quot; font-weight=\&quot;700\&quot; font-family=\&quot;Segoe UI,Arial\&quot; fill=\&quot;'+c+'\&quot; text-anchor=\&quot;middle\&quot;&gt;'+ch+'&lt;/text&gt;&lt;/svg&gt;';}\n/* palette */\nlet selComp=null;\nfunction paintPalette(){\n  $('pitems').innerHTML=Object.keys(COMPS).map(k=&gt;\n    '&lt;button class=\&quot;pit'+(placed[k]?' used':'')+(selComp===k?' sel':'')+'\&quot; draggable=\&quot;true\&quot; data-k=\&quot;'+k+'\&quot; title=\&quot;Valid zone: '+COMPS[k].z.join(', ')+'\&quot;&gt;'+icon(k)+'&lt;span&gt;'+COMPS[k].n+'&lt;/span&gt;&lt;/button&gt;').join('');\n}\n$('pitems').addEventListener('click',e=&gt;{\n  const b=e.target.closest('.pit');if(!b)return;\n  selComp=selComp===b.dataset.k?null:b.dataset.k;paintPalette();hintZones();\n});\n$('pitems').addEventListener('dragstart',e=&gt;{\n  const b=e.target.closest('.pit');if(!b)return;\n  e.dataTransfer.setData('text/plain',b.dataset.k);selComp=b.dataset.k;hintZones();\n});\n$('palTog').addEventListener('click',()=&gt;{$('palette').classList.toggle('closed');scheduleFit();setTimeout(drawLinks,220);});\nfunction hintZones(){\n  document.querySelectorAll('.zone').forEach(z=&gt;{\n    z.classList.toggle('ok',!!selComp&amp;&amp;COMPS[selComp].z.includes(z.dataset.zone));\n    z.classList.remove('bad');\n  });\n}\n/* zones: drop + click-to-place */\ndocument.querySelectorAll('.zone').forEach(z=&gt;{\n  z.addEventListener('dragover',e=&gt;e.preventDefault());\n  z.addEventListener('drop',e=&gt;{e.preventDefault();tryPlace(e.dataTransfer.getData('text/plain'),z.dataset.zone,z);});\n  z.addEventListener('click',e=&gt;{\n    if(e.target.closest('.chip'))return;\n    if(selComp)tryPlace(selComp,z.dataset.zone,z);\n  });\n});\nlet toastT=null;\nfunction toast(msg){$('toast').innerHTML=msg;$('toast').classList.add('on');clearTimeout(toastT);toastT=setTimeout(()=&gt;$('toast').classList.remove('on'),2600);}\nfunction tryPlace(k,zone,zEl){\n  if(!k)return;\n  const r=place(k,zone);\n  if(r.ok){sClick();selComp=null;repaint();return;}\n  if(r.err==='dup'){toast(COMPS[k].n+' is already on the canvas \u2014 duplicates are prevented.');}\n  else if(r.err==='invalid'){sBad();zEl.classList.add('bad');setTimeout(()=&gt;zEl.classList.remove('bad'),900);\n    toast('\u26a0 Invalid zone \u2014 '+COMPS[k].n+' belongs in '+COMPS[k].z.map(z=&gt;z.toUpperCase()).join('/')+'.');}\n}\n/* canvas chips + wires */\nconst LINKS=[['teams','copilotstudio'],['m365copilot','copilotstudio'],['powerapps','copilotstudio'],\n  ['copilotstudio','dataverse'],['copilotstudio','sharepoint'],['copilotstudio','excel'],\n  ['copilotstudio','powerautomate'],['powerautomate','customconnector'],['powerautomate','directdb'],\n  ['approval','powerautomate'],['customconnector','dataverse']];\nlet lastPlacedSet=new Set();\nfunction paintChips(){\n  document.querySelectorAll('.zbody').forEach(zb=&gt;{\n    const zone=zb.dataset.zb;\n    zb.innerHTML=Object.keys(placed).filter(k=&gt;placed[k]===zone).map(k=&gt;{\n      const cls=RISKY[k]?' riskc':(zone==='governance'?' gov':'');\n      return '&lt;span class=\&quot;chip'+cls+'\&quot; data-k=\&quot;'+k+'\&quot;&gt;'+icon(k)+'&lt;span&gt;'+COMPS[k].n+'&lt;/span&gt;&lt;button class=\&quot;x\&quot; title=\&quot;Remove\&quot;&gt;\u2715&lt;/button&gt;&lt;/span&gt;';\n    }).join('');\n  });\n}\n$('zones').addEventListener('click',e=&gt;{\n  const x=e.target.closest('.x');if(!x)return;\n  e.stopPropagation();removeComp(x.closest('.chip').dataset.k);sClick();repaint();\n});\nfunction chipEl(k){return document.querySelector('.chip[data-k=\&quot;'+k+'\&quot;]');}\nfunction drawLinks(){\n  const svg=$('wires');const host=$('canvasCol').getBoundingClientRect();\n  svg.setAttribute('viewBox','0 0 '+host.width+' '+host.height);\n  let out='';\n  LINKS.forEach(pr=&gt;{\n    const a=chipEl(pr[0]),b=chipEl(pr[1]);if(!a||!b)return;\n    const ra=a.getBoundingClientRect(),rb=b.getBoundingClientRect();\n    const x1=ra.left+ra.width/2-host.left,y1=ra.top+ra.height/2-host.top;\n    const x2=rb.left+rb.width/2-host.left,y2=rb.top+rb.height/2-host.top;\n    const mx=(x1+x2)/2;\n    const isNew=(lastPlacedSet.has(pr[0])||lastPlacedSet.has(pr[1]));\n    out+='&lt;path data-l=\&quot;'+pr[0]+'-'+pr[1]+'\&quot;'+(isNew?' class=\&quot;new\&quot;':'')+' d=\&quot;M'+x1+' '+y1+' C '+mx+' '+y1+', '+mx+' '+y2+', '+x2+' '+y2+'\&quot;/&gt;';\n  });\n  svg.innerHTML=out;\n}\n/* review panel */\nfunction paintReview(){\n  const a=assess();\n  $('compV').textContent=a.completeness+'%';$('compB').style.width=a.completeness+'%';\n  $('govV').textContent=a.gov;$('govB').style.width=a.gov+'%';\n  $('scoreV').textContent=a.score;$('scoreB').style.width=a.score+'%';\n  $('scoreB').style.background=a.score&gt;=90?'var(--green)':a.score&gt;=70?'var(--amber)':'var(--red)';\n  const rb=$('riskBadge');rb.textContent='RISK \u2014 '+a.risk;\n  rb.className='badge '+(a.risk==='LOW'?'b-green':a.risk==='MEDIUM'?'b-amber':'b-red');\n  const sb=$('statusBadge');sb.textContent=a.status;\n  sb.className='badge '+(a.status==='READY FOR CONTROLLED PILOT'?'b-green':a.status==='CONTROLS REQUIRED'?'b-amber':'b-red');\n  $('warnList').innerHTML=a.warnings.length?\n    a.warnings.map(w=&gt;'&lt;li'+(w.crit?' class=\&quot;crit\&quot;':'')+'&gt;'+w.t+'&lt;/li&gt;').join(''):\n    '&lt;li class=\&quot;none\&quot;&gt;No warnings \u2014 all dependencies satisfied.&lt;/li&gt;';\n  $('nextCtl').innerHTML=a.next;\n  return a;\n}\nfunction repaint(){\n  lastPlacedSet=new Set();\n  const h=hist[hist.length-1];if(h&amp;&amp;h.t==='place')lastPlacedSet.add(h.k);\n  paintPalette();paintChips();paintReview();hintZones();\n  requestAnimationFrame(drawLinks);scheduleFit();\n}\n/* header controls */\n$('undoBtn').addEventListener('click',()=&gt;{if(undo()){sClick();repaint();}else toast('Nothing to undo.');});\n$('clearBtn').addEventListener('click',()=&gt;{if(clearCanvas()){sClick();repaint();}else toast('Canvas is already empty.');});\n$('resetBtn').addEventListener('click',()=&gt;{fullReset();});\nfunction fullReset(){\n  resetChallenge();stopRun(true);selComp=null;amount=75;\n  document.querySelectorAll('.scb').forEach(b=&gt;b.classList.toggle('sel',b.dataset.amt==='75'));\n  $('logLines').innerHTML='';$('logPanel').classList.remove('on');$('doneOv').classList.remove('on');closeXray();\n  $('stepLine').innerHTML='Build the refund agent, then run a scenario. Drop components into the five zones.';\n  $('clockEl').textContent='T+0.0s';repaint();\n}\n/* sounds */\nlet AC=null,muted=false;\nfunction ac(){if(!AC)try{AC=new(window.AudioContext||window.webkitAudioContext)();}catch(e){}return AC;}\nfunction tone(f,d,type,g0){const c=ac();if(!c||muted)return;const o=c.createOscillator(),g=c.createGain();\n  o.type=type||'sine';o.frequency.value=f;g.gain.value=g0||.05;o.connect(g);g.connect(c.destination);\n  o.start();g.gain.exponentialRampToValueAtTime(.0001,c.currentTime+d);o.stop(c.currentTime+d);}\nconst sClick=()=&gt;tone(660,.08,'triangle');const sBad=()=&gt;tone(160,.25,'sawtooth',.06);\nconst sGood=()=&gt;{tone(520,.12,'sine');setTimeout(()=&gt;tone(780,.18,'sine'),110);};\n/* scenarios + run */\nlet amount=75,running=false,paused=false,runIdx=0,plan=[],simClock=0,clockInt=null,usedPath=[];\ndocument.querySelectorAll('.scb').forEach(b=&gt;b.addEventListener('click',()=&gt;{\n  if(running&amp;&amp;!paused)return;\n  amount=+b.dataset.amt;document.querySelectorAll('.scb').forEach(x=&gt;x.classList.toggle('sel',x===b));sClick();\n}));\nfunction log(t,cls){const d=document.createElement('div');if(cls)d.className=cls;d.innerHTML=t;$('logLines').appendChild(d);$('logLines').scrollTop=1e9;}\nfunction setStep(t){$('stepLine').innerHTML=t;}\nfunction clearRunFx(){document.querySelectorAll('.chip.run').forEach(c=&gt;c.classList.remove('run'));\n  document.querySelectorAll('.chip.miss').forEach(c=&gt;c.classList.remove('miss'));\n  document.querySelectorAll('.pit.needfix').forEach(c=&gt;c.classList.remove('needfix'));\n  document.querySelectorAll('#wires path.flow').forEach(p=&gt;p.classList.remove('flow'));}\nfunction stopRun(silent){running=false;paused=false;clearInterval(clockInt);clearRunFx();$('runBtn').disabled=false;$('logBar').innerHTML='';if(!silent)scheduleFit();}\n$('logClose').addEventListener('click',()=&gt;{$('logPanel').classList.remove('on');if(running){stopRun();setStep('Run stopped.');}});\n$('runBtn').addEventListener('click',()=&gt;{if(running)return;startRun();});\nfunction startRun(){\n  running=true;paused=false;runIdx=0;simClock=0;usedPath=[];\n  plan=simPlan(amount);\n  $('runBtn').disabled=true;$('logLines').innerHTML='';$('logBar').innerHTML='';$('logPanel').classList.add('on');\n  log('\u25b6 RUN \u2014 $'+amount.toLocaleString()+' refund scenario'+(amount&gt;=5000?' \u00b7 &lt;b class=\&quot;err\&quot;&gt;HIGH IMPACT&lt;/b&gt;':''),'ok');\n  clockInt=setInterval(()=&gt;{if(!paused&amp;&amp;running){simClock+=.1;$('clockEl').textContent='T+'+simClock.toFixed(1)+'s';}},100);\n  nextStep();\n}\nfunction nextStep(){\n  if(!running)return;\n  clearRunFx();\n  if(runIdx&gt;=plan.length){finishRun();return;}\n  const st=plan[runIdx];\n  const miss=stepMissing(st);\n  if(miss.length){pauseRun(st,miss);return;}\n  if(st.gate){gateApproval(st);return;}\n  execStep(st);\n}\nfunction execStep(st){\n  setStep('STEP '+(runIdx+1)+'/'+plan.length+' \u2014 &lt;b&gt;'+st.lab+'&lt;/b&gt;');\n  st.need.forEach(k=&gt;{const c=chipEl(k);if(c)c.classList.add('run');usedPath.push(k);});\n  document.querySelectorAll('#wires path').forEach(p=&gt;{\n    const [a,b]=p.dataset.l.split('-');if(st.need.includes(a)||st.need.includes(b))p.classList.add('flow');\n  });\n  log('\u2714 '+st.lab,'ok');log('\u21b3 '+st.why,'why');\n  tone(500+runIdx*40,.09,'sine');\n  runIdx++;setTimeout(nextStep,850);\n}\nfunction pauseRun(st,miss){\n  paused=true;\n  const names=miss.map(k=&gt;COMPS[k].n).join(', ');\n  setStep('\u23f8 PAUSED at step '+(runIdx+1)+' \u2014 missing: &lt;b&gt;'+names+'&lt;/b&gt;');\n  log('\u23f8 Execution paused \u2014 required dependency missing: '+names,'err');\n  log('\u21b3 Add the highlighted component'+(miss.length&gt;1?'s':'')+' to the canvas, then resume from this step.','why');\n  sBad();\n  miss.forEach(k=&gt;{document.querySelectorAll('.pit[data-k=\&quot;'+k+'\&quot;]').forEach(p=&gt;p.classList.add('needfix'));});\n  $('logBar').innerHTML='&lt;button class=\&quot;rbtn\&quot; id=\&quot;resumeBtn\&quot;&gt;\u27f3 RESUME FROM FAILED STEP&lt;/button&gt;&lt;span style=\&quot;color:var(--faint);font-size:.9em\&quot;&gt;Fix the architecture first&lt;/span&gt;';\n  $('resumeBtn').addEventListener('click',()=&gt;{\n    const still=stepMissing(plan[runIdx]);\n    if(still.length){toast('Still missing: '+still.map(k=&gt;COMPS[k].n).join(', '));sBad();return;}\n    paused=false;$('logBar').innerHTML='';log('\u27f3 Dependency added \u2014 resuming from failed step.','warn');nextStep();\n  });\n}\nfunction gateApproval(st){\n  paused=true;\n  setStep('\u23f8 AWAITING HUMAN APPROVAL \u2014 $'+amount.toLocaleString()+' refund'+(st.hi?' \u00b7 &lt;b class=\&quot;hi\&quot;&gt;HIGH IMPACT&lt;/b&gt;':''));\n  log((st.hi?'\u26a0 HIGH IMPACT action \u2014 ':'')+'Human approval required before execution ($'+amount.toLocaleString()+' &amp;gt; $500).','warn');\n  $('logBar').innerHTML='&lt;button class=\&quot;abtn\&quot; id=\&quot;apprBtn\&quot;&gt;\u2714 APPROVE REFUND&lt;/button&gt;&lt;span style=\&quot;color:var(--faint);font-size:.9em\&quot;&gt;Decision is recorded to audit&lt;/span&gt;';\n  $('apprBtn').addEventListener('click',()=&gt;{\n    paused=false;$('logBar').innerHTML='';\n    log('\u2714 APPROVAL DECISION: APPROVED by human reviewer (simulated) \u2014 recorded to audit.','ok');\n    sGood();st.approved=true;\n    st.need.forEach(k=&gt;{const c=chipEl(k);if(c)c.classList.add('run');usedPath.push(k);});\n    runIdx++;setTimeout(nextStep,600);\n  });\n}\nfunction finishRun(){\n  const a=paintReview();\n  log('\u25a0 AGENT EXECUTION COMPLETE \u2014 total simulated time T+'+simClock.toFixed(1)+'s','ok');\n  sGood();\n  const gates=plan.filter(s=&gt;s.gate);\n  const apprStatus=gates.length?(gates.every(s=&gt;s.approved)?'APPROVED (human reviewer)':'PENDING'):'Not required (\u2264 $500)';\n  const comps=[...new Set(usedPath)].map(k=&gt;COMPS[k].n).join(' \u00b7 ');\n  const controls=GOVSET.filter(has).map(k=&gt;COMPS[k].n).join(' \u00b7 ')||'None placed';\n  const path=[...new Set(usedPath)].map(k=&gt;COMPS[k].n.split(' ')[0]).join(' \u2192 ');\n  $('doneKv').innerHTML=\n    '&lt;dt&gt;Refund amount&lt;/dt&gt;&lt;dd&gt;$'+amount.toLocaleString()+(amount&gt;=5000?' \u2014 &lt;b class=\&quot;hi\&quot;&gt;HIGH IMPACT&lt;/b&gt;':'')+'&lt;/dd&gt;'+\n    '&lt;dt&gt;Approval status&lt;/dt&gt;&lt;dd&gt;'+apprStatus+'&lt;/dd&gt;'+\n    '&lt;dt&gt;Components used&lt;/dt&gt;&lt;dd&gt;'+comps+'&lt;/dd&gt;'+\n    '&lt;dt&gt;Controls applied&lt;/dt&gt;&lt;dd&gt;'+controls+'&lt;/dd&gt;'+\n    '&lt;dt&gt;Execution path&lt;/dt&gt;&lt;dd&gt;'+path+'&lt;/dd&gt;'+\n    '&lt;dt&gt;Final readiness score&lt;/dt&gt;&lt;dd&gt;'+a.score+' / 100 \u2014 '+a.status+'&lt;/dd&gt;'+\n    '&lt;dt&gt;Audit status&lt;/dt&gt;&lt;dd&gt;'+(has('monitoring')?'Recorded \u2014 full action history retained'+(has('rollback')?' \u00b7 rollback armed':''):'NOT RECORDED \u2014 monitoring missing')+'&lt;/dd&gt;'+\n    '&lt;dt&gt;Total simulated time&lt;/dt&gt;&lt;dd&gt;T+'+simClock.toFixed(1)+'s&lt;/dd&gt;';\n  $('doneOv').classList.add('on');\n  stopRun();setStep('Execution complete \u2014 open the X-Ray or run another scenario.');\n}\n$('doneClose').addEventListener('click',()=&gt;$('doneOv').classList.remove('on'));\n/* X-Ray */\nconst XVIEWS=[\n  ['User experience',['teams','m365copilot','powerapps'],'Where people meet the agent: the request arrives and the answer returns in Teams.'],\n  ['Data movement',['dataverse','sharepoint','excel'],'Customer and case records flow from Dataverse; refund policy is read from SharePoint. Data never leaves governed stores.'],\n  ['Agent reasoning boundary',['copilotstudio'],'Copilot Studio interprets intent but never executes actions itself \u2014 it hands off to governed orchestration.'],\n  ['Action &amp;amp; approval path',['powerautomate','customconnector','approval'],'Power Automate sequences the work; refunds above $500 stop at a human decision before the approved connector executes.'],\n  ['Governance &amp;amp; monitoring',['identity','dlp','monitoring','rollback','managedsolution','connrefs'],'Least-privilege identity, data policy, audit trail, kill switch, and pipeline keep the agent inside guardrails.']];\nlet xsel=-1;\n$('xtabs').innerHTML=XVIEWS.map((v,i)=&gt;'&lt;button class=\&quot;xtab\&quot; data-i=\&quot;'+i+'\&quot;&gt;'+v[0]+'&lt;/button&gt;').join('');\n$('xtabs').addEventListener('click',e=&gt;{\n  const b=e.target.closest('.xtab');if(!b)return;\n  xsel=+b.dataset.i;\n  document.querySelectorAll('.xtab').forEach(x=&gt;x.classList.toggle('sel',x===b));\n  document.querySelectorAll('.chip.xr').forEach(c=&gt;c.classList.remove('xr'));\n  XVIEWS[xsel][1].forEach(k=&gt;{const c=chipEl(k);if(c)c.classList.add('xr');});\n  $('xdesc').innerHTML=XVIEWS[xsel][2];sClick();\n});\nfunction openXray(){$('doneOv').classList.remove('on');$('xrayOv').classList.add('on');}\nfunction closeXray(){$('xrayOv').classList.remove('on');xsel=-1;\n  document.querySelectorAll('.xtab.sel').forEach(x=&gt;x.classList.remove('sel'));\n  document.querySelectorAll('.chip.xr').forEach(c=&gt;c.classList.remove('xr'));\n  $('xdesc').innerHTML='Select a layer \u2014 one view is shown at a time, highlighted on the canvas behind this panel.';}\n$('xrayBtn').addEventListener('click',openXray);\n$('doneXray').addEventListener('click',openXray);\n$('xrayClose').addEventListener('click',closeXray);\n/* scale-to-fit */\nfunction contentHeight(){\n  let m=0;page.querySelectorAll(':scope &gt; *:not(.tip)').forEach(el=&gt;{\n    const r=el.getBoundingClientRect(),p=page.getBoundingClientRect();\n    m=Math.max(m,r.bottom-p.top);});\n  return m+parseFloat(getComputedStyle(page).paddingBottom);\n}\nlet fitFrame=0;\nfunction fitPage(){\n  const vw=viewport.clientWidth,vh=viewport.clientHeight;\n  page.style.transform='none';page.style.width=vw+'px';page.style.minHeight='';\n  if(contentHeight()&lt;=vh){page.style.width='100%';drawLinks();return;}\n  let low=.2,high=1;\n  for(let i=0;i&lt;12;i++){\n    const sc=(low+high)/2;\n    page.style.width=(vw/sc)+'px';\n    if(contentHeight()*sc&lt;=vh)low=sc;else high=sc;\n  }\n  page.style.width=(vw/low)+'px';\n  page.style.minHeight=(vh/low)+'px';\n  page.style.transform='scale('+low+')';\n  drawLinks();\n}\nfunction scheduleFit(){cancelAnimationFrame(fitFrame);fitFrame=requestAnimationFrame(fitPage);}\nnew ResizeObserver(scheduleFit).observe(viewport);\nrepaint();\nfitPage();[80,300,900,1600].forEach(ms=&gt;setTimeout(fitPage,ms));\n&lt;/script&gt;\n&lt;/body&gt;\n&lt;/html&gt;\n&quot;"/>
  </we:properties>
  <we:bindings/>
  <we:snapshot xmlns:r="http://schemas.openxmlformats.org/officeDocument/2006/relationships" r:embed="rId1"/>
</we:webextension>
</file>

<file path=ppt/webextensions/webextension6.xml><?xml version="1.0" encoding="utf-8"?>
<we:webextension xmlns:we="http://schemas.microsoft.com/office/webextensions/webextension/2010/11" id="{02FF16B1-5B49-4E2F-B5D9-17A5F8E7BAD1}">
  <we:reference id="fa000000210" version="1.0.0.0" store="en-US" storeType="sdxcatalog"/>
  <we:alternateReferences/>
  <we:properties>
    <we:property name="contentBlockHtml" value="&quot;&lt;!DOCTYPE html&gt;\n&lt;html lang=\&quot;en\&quot;&gt;\n&lt;head&gt;\n&lt;meta charset=\&quot;utf-8\&quot;&gt;\n&lt;meta name=\&quot;viewport\&quot; content=\&quot;width=device-width,initial-scale=1\&quot;&gt;\n&lt;title&gt;DATAVERSE ERD BUILDER&lt;/title&gt;\n&lt;style&gt;\n*,*::before,*::after{box-sizing:border-box}\nhtml,body,.viewport{width:100%;height:100%;margin:0;overflow:hidden}\n.viewport{position:fixed;inset:0}\n:root{\n  --bg:#101318;--panel:#171c24;--panel2:#1e2530;--line:#2c3542;\n  --ink:#f0f4fa;--dim:#aab7c8;--faint:#66748a;\n  --cyan:#3cc9f0;--green:#3fdb92;--amber:#ffb054;--red:#ff5a66;\n  --mono:'Cascadia Code',Consolas,monospace;\n  --sans:'Segoe UI Variable Display','Segoe UI','Helvetica Neue',Arial,sans-serif;\n}\nbody,button,input,select{font-family:var(--sans);color:var(--ink);font-size:16px;line-height:1.25}\nbutton{cursor:pointer}\ninput,select{background:#0d1117;border:1px solid var(--line);border-radius:6px;padding:3px 7px;width:100%}\ninput:focus,select:focus{outline:1px solid var(--cyan)}\n.page{width:100%;min-width:0;min-height:100%;margin:0;padding:8px 12px;transform-origin:top left;position:relative;\n  display:flex;flex-direction:column;gap:6px;\n  background:radial-gradient(900px 400px at 50% -8%,rgba(60,201,240,.05),transparent 60%),linear-gradient(165deg,#12161d,var(--bg));}\n/* header */\n.top{display:flex;align-items:center;gap:10px;flex:none}\nh1{margin:0;font-size:19px;font-weight:800;letter-spacing:.03em}\nh1 small{color:var(--cyan);font-family:var(--mono);font-weight:600;letter-spacing:.14em;font-size:11px;display:block}\n.sp{flex:1}\n.hbtn{border:1px solid var(--line);background:var(--panel2);color:var(--dim);border-radius:7px;padding:4px 10px;font-size:16px;white-space:nowrap}\n.hbtn:hover{border-color:var(--cyan);color:var(--ink)}\n.hbtn:disabled{opacity:.35;cursor:default}\n.hbtn.danger{border-color:#5a2730;color:var(--red)}\n/* main */\n.main{flex:1;display:flex;gap:8px;min-height:0}\n.tools{width:150px;flex:none;display:flex;flex-direction:column;gap:5px}\n.mbtn{border:1px solid var(--line);background:var(--panel2);color:var(--dim);border-radius:8px;padding:7px 8px;text-align:left;font-size:16px;font-weight:600}\n.mbtn.on{border-color:var(--cyan);color:var(--cyan);background:rgba(60,201,240,.12);box-shadow:0 0 0 1px var(--cyan)}\n.cancel{border:1px solid var(--amber);background:rgba(255,176,84,.1);color:var(--amber);border-radius:8px;padding:7px 8px;font-size:16px;font-weight:700;margin-top:4px}\n.legend{margin-top:auto;margin-bottom:8px;color:#9fb2c8;font-size:12px;line-height:1.5}\n/* center */\n.center{flex:1;display:flex;flex-direction:column;gap:5px;min-width:0}\n.prompt{flex:none;border:1px solid var(--line);border-radius:8px;background:var(--panel);padding:4px 12px;font-size:16px;color:var(--dim);min-height:30px;display:flex;align-items:center}\n.prompt b{color:var(--cyan)}\n.gridwrap{flex:1;position:relative;border:1px solid var(--line);border-radius:10px;background:var(--panel);padding:10px;min-height:0}\n.grid{position:absolute;inset:10px;display:grid;grid-template-columns:repeat(7,1fr);grid-template-rows:repeat(7,1fr);gap:9px}\n.cell{border:1px dashed #242e3c;border-radius:6px;position:relative;transition:all .12s}\n.cell .co{position:absolute;top:1px;left:4px;font-family:var(--mono);font-size:11px;color:#3b4657}\n.cell.avail{border-color:var(--cyan);border-style:solid;background:rgba(60,201,240,.08);cursor:pointer}\n.cell.dis{opacity:.35}\n.cell.warnflash{border-color:var(--red);background:rgba(255,90,102,.14)}\n.card{position:absolute;inset:3px;top:3px;border:1.5px solid #3d4a5e;border-radius:7px;background:linear-gradient(170deg,#222b39,#1a212c);\n  padding:3px 5px;display:flex;flex-direction:column;justify-content:center;gap:1px;cursor:pointer;z-index:5;box-shadow:0 3px 10px rgba(0,0,0,.4)}\n.card .nm{font-size:15px;font-weight:700;white-space:nowrap;overflow:hidden;text-overflow:ellipsis}\n.card .mt{display:flex;gap:5px;align-items:center;font-family:var(--mono);font-size:10.5px;color:var(--faint)}\n.card .tt{border:1px solid var(--line);border-radius:4px;padding:0 3px}\n.card .wq{color:var(--amber);font-weight:800}\n.card.sel{border-color:var(--cyan);box-shadow:0 0 0 2px var(--cyan),0 3px 12px rgba(0,0,0,.5)}\n.card.parent{border-color:var(--cyan);box-shadow:0 0 0 3px var(--cyan)}\n.card.target{border-color:var(--green);box-shadow:0 0 0 2px var(--green)}\n.card .ports i{position:absolute;width:7px;height:7px;border-radius:50%;background:#3d4a5e;border:1px solid #56677f}\n.card .ports .pt{top:-4px;left:50%;margin-left:-4px}.card .ports .pb{bottom:-4px;left:50%;margin-left:-4px}\n.card .ports .pl{left:-4px;top:50%;margin-top:-4px}.card .ports .pr{right:-4px;top:50%;margin-top:-4px}\n#wires{position:absolute;inset:0;pointer-events:none;z-index:2}\n#wires path.ln{fill:none;stroke:var(--green);stroke-width:1.8}\n#wires path.ln.selr{stroke:var(--cyan);stroke-width:2.6}\n#wires path.hit{fill:none;stroke:rgba(0,0,0,0);stroke-width:14;pointer-events:stroke;cursor:pointer}\n#wires text{font-family:var(--mono);font-size:12px;font-weight:800;fill:var(--green)}\n#wires .ix{fill:var(--panel2);stroke:var(--green)}\n/* inspector */\n.insp{width:288px;flex:none;display:flex;flex-direction:column;gap:6px;min-height:0}\n.ipanel{border:1px solid var(--line);border-radius:10px;background:var(--panel);padding:8px;overflow-y:auto;flex:1;display:flex;flex-direction:column;gap:6px}\n.ipanel h3{margin:0;font-size:16px;color:var(--cyan);font-weight:700}\n.frow{display:flex;flex-direction:column;gap:2px}\n.frow label{font-size:12px;color:var(--faint);font-family:var(--mono);letter-spacing:.08em;text-transform:uppercase}\n.kvline{font-size:15px;color:var(--dim)}\n.kvline b{color:var(--ink)}\n.pk{border:1px solid var(--line);border-left:3px solid var(--faint);border-radius:6px;padding:3px 7px;font-size:14px;color:var(--dim);background:#131922}\n.pn{border:1px solid var(--line);border-left:3px solid var(--cyan);border-radius:6px;padding:3px 7px;font-size:14px;background:#131922}\n.colrow{display:flex;gap:5px;align-items:center;font-size:14px;border-bottom:1px dotted #242e3c;padding:2px 0}\n.colrow .cdt{font-family:var(--mono);font-size:11px;color:var(--faint)}\n.colrow .ck{color:var(--amber);font-size:11px}\n.relrow{border:1px solid var(--line);border-radius:6px;padding:3px 7px;font-size:14px;cursor:pointer}\n.relrow:hover{border-color:var(--cyan)}\n.ibtns{display:flex;gap:6px;flex-wrap:wrap}\n.chkrow{display:flex;gap:6px;align-items:center;font-size:14px;color:var(--dim)}\n.chkrow input{width:auto}\n.hint{font-size:13px;color:var(--faint);line-height:1.35}\n.hint.warn{color:var(--amber)}\n/* health */\n.health{border:1px solid var(--line);border-radius:10px;background:var(--panel);padding:6px 8px;max-height:26%;overflow-y:auto;flex:none}\n.health h3{margin:0 0 3px;font-size:13px;color:var(--faint);font-family:var(--mono);letter-spacing:.12em}\n.health div{font-size:13px;color:var(--amber);border-left:2px solid var(--amber);padding-left:6px;margin:2px 0;line-height:1.3}\n.health div.info{color:var(--faint);border-color:var(--faint)}\n.health div.ok{color:var(--green);border-color:var(--green)}\n/* overlays */\n.tip{position:absolute;z-index:60}\n.toast{left:50%;top:10px;transform:translateX(-50%);border:1px solid var(--amber);background:rgba(38,28,12,.97);color:var(--amber);\n  border-radius:9px;padding:6px 14px;font-size:16px;display:none;max-width:70%}\n.toast.err{border-color:var(--red);color:var(--red);background:rgba(42,12,16,.97)}\n.toast.on{display:block}\n.modal{inset:0;display:none;align-items:center;justify-content:center;background:rgba(6,9,14,.75)}\n.modal.on{display:flex}\n.mcard{width:420px;max-height:92%;overflow-y:auto;border:1px solid var(--cyan);border-radius:12px;background:#151b25;padding:14px;display:flex;flex-direction:column;gap:8px;box-shadow:0 18px 50px rgba(0,0,0,.6)}\n.mcard h3{margin:0;font-size:17px;color:var(--cyan)}\n.mrow2{display:grid;grid-template-columns:1fr 1fr;gap:8px}\n.mbtns{display:flex;gap:8px;justify-content:flex-end}\n.confirm{border:1px solid var(--cyan);background:rgba(60,201,240,.14);color:var(--cyan);border-radius:8px;padding:6px 14px;font-weight:700;font-size:16px}\n&lt;/style&gt;\n&lt;/head&gt;\n&lt;body&gt;\n&lt;div class=\&quot;viewport\&quot;&gt;&lt;div class=\&quot;page\&quot; id=\&quot;page\&quot;&gt;\n  &lt;header class=\&quot;top\&quot;&gt;\n    &lt;h1&gt;DATAVERSE ERD BUILDER&lt;small&gt;DESIGN YOUR DATA MODEL \u00b7 logical modelling simulator&lt;/small&gt;&lt;/h1&gt;\n    &lt;div class=\&quot;sp\&quot;&gt;&lt;/div&gt;\n    &lt;button class=\&quot;hbtn\&quot; id=\&quot;undoBtn\&quot;&gt;Undo&lt;/button&gt;\n    &lt;button class=\&quot;hbtn\&quot; id=\&quot;redoBtn\&quot;&gt;Redo&lt;/button&gt;\n    &lt;button class=\&quot;hbtn\&quot; id=\&quot;clearBtn\&quot;&gt;Clear Diagram&lt;/button&gt;\n    &lt;button class=\&quot;hbtn\&quot; id=\&quot;sampleBtn\&quot;&gt;Load Sample&lt;/button&gt;\n    &lt;button class=\&quot;hbtn danger\&quot; id=\&quot;resetBtn\&quot;&gt;Reset Builder&lt;/button&gt;\n  &lt;/header&gt;\n  &lt;div class=\&quot;main\&quot;&gt;\n    &lt;aside class=\&quot;tools\&quot;&gt;\n      &lt;button class=\&quot;mbtn on\&quot; data-m=\&quot;select\&quot;&gt;\u25b8 SELECT&lt;/button&gt;\n      &lt;button class=\&quot;mbtn\&quot; data-m=\&quot;add\&quot;&gt;\uff0b ADD TABLE&lt;/button&gt;\n      &lt;button class=\&quot;mbtn\&quot; data-m=\&quot;c1n\&quot;&gt;\u27f6 CONNECT 1:N&lt;/button&gt;\n      &lt;button class=\&quot;mbtn\&quot; data-m=\&quot;cnn\&quot;&gt;\u21c4 CONNECT N:N&lt;/button&gt;\n      &lt;button class=\&quot;mbtn\&quot; data-m=\&quot;move\&quot;&gt;\u2725 MOVE&lt;/button&gt;\n      &lt;button class=\&quot;cancel\&quot; id=\&quot;cancelBtn\&quot;&gt;\u2715 Cancel Current Action&lt;/button&gt;\n      &lt;div class=\&quot;legend\&quot;&gt;Cyan \u2014 active &amp;amp; valid targets&lt;br&gt;Green \u2014 relationships&lt;br&gt;Amber \u2014 warnings&lt;br&gt;Logical model only \u2014 nothing is deployed to Dataverse.&lt;/div&gt;\n    &lt;/aside&gt;\n    &lt;section class=\&quot;center\&quot;&gt;\n      &lt;div class=\&quot;prompt\&quot; id=\&quot;prompt\&quot;&gt;SELECT mode \u2014 click a table card or a connector to inspect it. Empty cells do nothing.&lt;/div&gt;\n      &lt;div class=\&quot;gridwrap\&quot; id=\&quot;gridwrap\&quot;&gt;\n        &lt;div class=\&quot;grid\&quot; id=\&quot;grid\&quot;&gt;&lt;/div&gt;\n        &lt;svg id=\&quot;wires\&quot;&gt;&lt;/svg&gt;\n      &lt;/div&gt;\n    &lt;/section&gt;\n    &lt;aside class=\&quot;insp\&quot;&gt;\n      &lt;div class=\&quot;ipanel\&quot; id=\&quot;ipanel\&quot;&gt;&lt;/div&gt;\n      &lt;div class=\&quot;health\&quot;&gt;&lt;h3&gt;MODEL HEALTH&lt;/h3&gt;&lt;div id=\&quot;healthList\&quot;&gt;&lt;/div&gt;&lt;/div&gt;\n    &lt;/aside&gt;\n  &lt;/div&gt;\n  &lt;div class=\&quot;tip toast\&quot; id=\&quot;toast\&quot;&gt;&lt;/div&gt;\n  &lt;div class=\&quot;tip modal\&quot; id=\&quot;addModal\&quot;&gt;&lt;div class=\&quot;mcard\&quot;&gt;\n    &lt;h3&gt;New table&lt;/h3&gt;\n    &lt;div class=\&quot;mrow2\&quot;&gt;\n      &lt;div class=\&quot;frow\&quot;&gt;&lt;label&gt;Display name&lt;/label&gt;&lt;input id=\&quot;fName\&quot; placeholder=\&quot;e.g. Invoice\&quot;&gt;&lt;/div&gt;\n      &lt;div class=\&quot;frow\&quot;&gt;&lt;label&gt;Schema name&lt;/label&gt;&lt;input id=\&quot;fSchema\&quot; placeholder=\&quot;e.g. invoice\&quot;&gt;&lt;/div&gt;\n    &lt;/div&gt;\n    &lt;div class=\&quot;mrow2\&quot;&gt;\n      &lt;div class=\&quot;frow\&quot;&gt;&lt;label&gt;Table type&lt;/label&gt;&lt;select id=\&quot;fType\&quot;&gt;&lt;option value=\&quot;standard\&quot;&gt;Standard table&lt;/option&gt;&lt;option value=\&quot;activity\&quot;&gt;Activity table&lt;/option&gt;&lt;option value=\&quot;junction\&quot;&gt;Explicit junction table&lt;/option&gt;&lt;/select&gt;&lt;/div&gt;\n      &lt;div class=\&quot;frow\&quot;&gt;&lt;label&gt;Ownership&lt;/label&gt;&lt;select id=\&quot;fOwn\&quot;&gt;&lt;option value=\&quot;user\&quot;&gt;User or Team&lt;/option&gt;&lt;option value=\&quot;org\&quot;&gt;Organization&lt;/option&gt;&lt;/select&gt;&lt;/div&gt;\n    &lt;/div&gt;\n    &lt;div class=\&quot;frow\&quot;&gt;&lt;label&gt;Primary Name column&lt;/label&gt;&lt;input id=\&quot;fPrimary\&quot; value=\&quot;Name\&quot;&gt;&lt;/div&gt;\n    &lt;div class=\&quot;pk\&quot; id=\&quot;pkPreview\&quot;&gt;\ud83d\udd12 System primary key: &lt;b&gt;tableid&lt;/b&gt; (GUID, locked \u2014 created automatically)&lt;/div&gt;\n    &lt;div class=\&quot;hint\&quot;&gt;The system GUID primary key identifies each row; the Primary Name column is the human-readable label shown in lookups.&lt;/div&gt;\n    &lt;div class=\&quot;mbtns\&quot;&gt;&lt;button class=\&quot;hbtn\&quot; id=\&quot;addCancel\&quot;&gt;Cancel&lt;/button&gt;&lt;button class=\&quot;confirm\&quot; id=\&quot;addConfirm\&quot;&gt;Create &amp;amp; place&lt;/button&gt;&lt;/div&gt;\n  &lt;/div&gt;&lt;/div&gt;\n&lt;/div&gt;&lt;/div&gt;\n\n&lt;script&gt;\n'use strict';\n/* ---------------- pure engine ---------------- */\nconst COLS='ABCDEFG',ROWS=7;\nconst ALLCELLS=[];for(const ch of COLS)for(let r=1;r&lt;=ROWS;r++)ALLCELLS.push(ch+r);\nfunction cr(cell){return{c:COLS.indexOf(cell[0]),r:+cell.slice(1)-1};}\nfunction validCell(cell){const p=cr(cell);return p.c&gt;=0&amp;&amp;p.r&gt;=0&amp;&amp;p.r&lt;7;}\nlet state={tables:{},rels:{},n:1};\nlet undoStack=[],redoStack=[];\nfunction ser(){return JSON.stringify(state);}\nfunction mutate(fn){undoStack.push(ser());if(undoStack.length&gt;100)undoStack.shift();redoStack=[];const r=fn();return r;}\nfunction undo(){if(!undoStack.length)return false;redoStack.push(ser());state=JSON.parse(undoStack.pop());return true;}\nfunction redo(){if(!redoStack.length)return false;undoStack.push(ser());state=JSON.parse(redoStack.pop());return true;}\nfunction resetBuilder(){state={tables:{},rels:{},n:1};undoStack=[];redoStack=[];return true;}\nfunction tableAt(cell){for(const id in state.tables)if(state.tables[id].cell===cell)return id;return null;}\nfunction occupied(cell){return !!tableAt(cell);}\nfunction placeTable(def,cell){\n  if(!validCell(cell))return{err:'badcell'};\n  if(occupied(cell))return{err:'occupied'};\n  return mutate(()=&gt;{\n    const id='t'+(state.n++);\n    state.tables[id]={id,name:def.name,schema:def.schema,type:def.type||'standard',own:def.own||'user',\n      primary:def.primary||'Name',pk:(def.schema||'table')+'id',cols:[],cell};\n    return{id};\n  });\n}\nfunction moveTable(id,cell){\n  if(!state.tables[id])return{err:'notable'};\n  if(!validCell(cell))return{err:'badcell'};\n  if(occupied(cell))return{err:'occupied'};\n  return mutate(()=&gt;{state.tables[id].cell=cell;return{ok:true};});\n}\nfunction deleteTable(id){\n  if(!state.tables[id])return{err:'notable'};\n  return mutate(()=&gt;{\n    for(const rid of Object.keys(state.rels)){const R=state.rels[rid];\n      if(R.parent===id||R.child===id)delete state.rels[rid];}\n    delete state.tables[id];return{ok:true};\n  });\n}\nfunction addColumn(tid,col){\n  const T=state.tables[tid];if(!T)return{err:'notable'};\n  if(!col.name)return{err:'noname'};\n  if(T.cols.some(c=&gt;c.name.toLowerCase()===col.name.toLowerCase()))return{err:'dupcol'};\n  return mutate(()=&gt;{T.cols.push({name:col.name,dt:col.dt||'Text',req:!!col.req,alt:!!col.alt,target:col.target||null,fromRel:col.fromRel||null});return{ok:true};});\n}\nfunction updateTable(tid,patch){\n  const T=state.tables[tid];if(!T)return{err:'notable'};\n  return mutate(()=&gt;{Object.assign(T,patch);return{ok:true};});\n}\nfunction relDup(kind,p,c){\n  return Object.values(state.rels).some(R=&gt;R.kind===kind&amp;&amp;((R.parent===p&amp;&amp;R.child===c)||(kind==='nn'&amp;&amp;R.parent===c&amp;&amp;R.child===p)));\n}\nfunction addRel(kind,p,c){\n  if(!state.tables[p]||!state.tables[c])return{err:'notable'};\n  if(p===c)return{err:'self'};\n  if(relDup(kind,p,c))return{err:'dup'};\n  return mutate(()=&gt;{\n    const id='r'+(state.n++);\n    const P=state.tables[p],C=state.tables[c];\n    if(kind==='1n'){\n      const lk=P.name;\n      state.rels[id]={id,kind,parent:p,child:c,name:P.name+' \u2014 '+C.name,lookup:lk,req:false,del:'Restrict'};\n      C.cols.push({name:lk,dt:'Lookup',req:false,alt:false,target:p,fromRel:id});\n    }else{\n      state.rels[id]={id,kind:'nn',parent:p,child:c,name:P.name+' \u21c4 '+C.name,wantsAttrs:false};\n    }\n    return{id};\n  });\n}\nfunction updateRel(rid,patch){\n  const R=state.rels[rid];if(!R)return{err:'norel'};\n  return mutate(()=&gt;{\n    if(patch.lookup!==undefined&amp;&amp;R.kind==='1n'){\n      const col=state.tables[R.child].cols.find(c=&gt;c.fromRel===rid);if(col)col.name=patch.lookup;\n    }\n    if(patch.req!==undefined&amp;&amp;R.kind==='1n'){\n      const col=state.tables[R.child].cols.find(c=&gt;c.fromRel===rid);if(col)col.req=patch.req;\n    }\n    Object.assign(R,patch);return{ok:true};\n  });\n}\nfunction reverseRel(rid){\n  const R=state.rels[rid];if(!R||R.kind!=='1n')return{err:'norel'};\n  return mutate(()=&gt;{\n    const oldChild=state.tables[R.child],newChild=state.tables[R.parent];\n    oldChild.cols=oldChild.cols.filter(c=&gt;c.fromRel!==rid);\n    const t=R.parent;R.parent=R.child;R.child=t;\n    R.lookup=state.tables[R.parent].name;\n    R.name=state.tables[R.parent].name+' \u2014 '+state.tables[R.child].name;\n    newChild.cols.push({name:R.lookup,dt:'Lookup',req:R.req,alt:false,target:R.parent,fromRel:rid});\n    return{ok:true};\n  });\n}\nfunction deleteRel(rid){\n  const R=state.rels[rid];if(!R)return{err:'norel'};\n  return mutate(()=&gt;{\n    if(R.kind==='1n'){const C=state.tables[R.child];if(C)C.cols=C.cols.filter(c=&gt;c.fromRel!==rid);}\n    delete state.rels[rid];return{ok:true};\n  });\n}\nfunction convertToJunction(rid,cell){\n  const R=state.rels[rid];if(!R||R.kind!=='nn')return{err:'notnn'};\n  if(!validCell(cell)||occupied(cell))return{err:'occupied'};\n  return mutate(()=&gt;{\n    const A=state.tables[R.parent],B=state.tables[R.child];\n    const jid='t'+(state.n++);\n    const schema=(A.schema+'_'+B.schema).toLowerCase();\n    state.tables[jid]={id:jid,name:A.name+' '+B.name,schema,type:'junction',own:'user',\n      primary:'Name',pk:schema+'id',cols:[],cell};\n    const r1='r'+(state.n++),r2='r'+(state.n++);\n    state.rels[r1]={id:r1,kind:'1n',parent:R.parent,child:jid,name:A.name+' \u2014 '+A.name+' '+B.name,lookup:A.name,req:true,del:'Restrict'};\n    state.rels[r2]={id:r2,kind:'1n',parent:R.child,child:jid,name:B.name+' \u2014 '+A.name+' '+B.name,lookup:B.name,req:true,del:'Restrict'};\n    state.tables[jid].cols.push({name:A.name,dt:'Lookup',req:true,alt:false,target:R.parent,fromRel:r1});\n    state.tables[jid].cols.push({name:B.name,dt:'Lookup',req:true,alt:false,target:R.child,fromRel:r2});\n    delete state.rels[rid];\n    return{id:jid,rels:[r1,r2]};\n  });\n}\nfunction clearDiagram(){\n  if(!Object.keys(state.tables).length&amp;&amp;!Object.keys(state.rels).length)return{err:'empty'};\n  return mutate(()=&gt;{state.tables={};state.rels={};return{ok:true};});\n}\nfunction loadSample(){\n  return mutate(()=&gt;{\n    state.tables={};state.rels={};\n    const mk=(name,schema,cell)=&gt;{const id='t'+(state.n++);\n      state.tables[id]={id,name,schema,type:'standard',own:'user',primary:'Name',pk:schema+'id',cols:[],cell};return id;};\n    const acc=mk('Account','account','B2'),con=mk('Contact','contact','D2'),cas=mk('Case','incident','F2'),\n      ord=mk('Order','salesorder','B5'),prd=mk('Product','product','F5');\n    const rel1n=(p,c)=&gt;{const id='r'+(state.n++);const P=state.tables[p],C=state.tables[c];\n      state.rels[id]={id,kind:'1n',parent:p,child:c,name:P.name+' \u2014 '+C.name,lookup:P.name,req:false,del:'Restrict'};\n      C.cols.push({name:P.name,dt:'Lookup',req:false,alt:false,target:p,fromRel:id});return id;};\n    rel1n(acc,con);rel1n(con,cas);rel1n(acc,ord);\n    const nn='r'+(state.n++);\n    state.rels[nn]={id:nn,kind:'nn',parent:ord,child:prd,name:'Order \u21c4 Product',wantsAttrs:false};\n    return{ok:true};\n  });\n}\n/* orthogonal centerline router \u2014 segments run through the MIDDLE of cells (r+.5 / c+.5) */\nfunction route(ca,cb){\n  const A=cr(ca),B=cr(cb);\n  if(A.c===B.c&amp;&amp;A.r===B.r)return null;\n  const ax=A.c+.5,ay=A.r+.5,bx=B.c+.5,by=B.r+.5;\n  if(A.c===B.c)return{pts:[[ax,ay],[bx,by]],aSide:by&gt;ay?'bottom':'top',bSide:by&gt;ay?'top':'bottom'};\n  if(A.r===B.r)return{pts:[[ax,ay],[bx,by]],aSide:bx&gt;ax?'right':'left',bSide:bx&gt;ax?'left':'right'};\n  return{pts:[[ax,ay],[bx,ay],[bx,by]],aSide:bx&gt;ax?'right':'left',bSide:by&gt;ay?'top':'bottom'};\n}\nfunction routeRel(R){\n  const P=state.tables[R.parent],C=state.tables[R.child];\n  if(!P||!C)return null;return route(P.cell,C.cell);\n}\n/* does an axis-aligned segment pass through the OPEN interior of a cell? */\nfunction segThroughCell(p1,p2,cell){\n  const q=cr(cell);const x0=q.c,x1=q.c+1,y0=q.r,y1=q.r+1;const E=1e-9;\n  if(p1[0]===p2[0]){const x=p1[0];if(x&lt;=x0+E||x&gt;=x1-E)return false;\n    const a=Math.min(p1[1],p2[1]),b=Math.max(p1[1],p2[1]);return a&lt;y1-E&amp;&amp;b&gt;y0+E;}\n  if(p1[1]===p2[1]){const y=p1[1];if(y&lt;=y0+E||y&gt;=y1-E)return false;\n    const a=Math.min(p1[0],p2[0]),b=Math.max(p1[0],p2[0]);return a&lt;x1-E&amp;&amp;b&gt;x0+E;}\n  return false;\n}\nfunction connectorsThroughTables(){\n  let bad=0;\n  for(const rid in state.rels){const R=state.rels[rid];const rt=routeRel(R);if(!rt)continue;\n    for(let i=0;i&lt;rt.pts.length-1;i++){\n      for(const tid in state.tables){\n        if(tid===R.parent||tid===R.child)continue;\n        if(segThroughCell(rt.pts[i],rt.pts[i+1],state.tables[tid].cell))bad++;\n      }}}\n  return bad;\n}\nfunction validate(){\n  const W=[];const tabs=Object.values(state.tables),rels=Object.values(state.rels);\n  const names={};tabs.forEach(t=&gt;{const k=t.name.trim().toLowerCase();names[k]=(names[k]||0)+1;});\n  Object.entries(names).forEach(([k,n])=&gt;{if(n&gt;1)W.push({lvl:'warn',t:'Duplicate table name \&quot;'+k+'\&quot; ('+n+'\u00d7).'});});\n  tabs.forEach(t=&gt;{if(!t.primary||!t.primary.trim())W.push({lvl:'warn',t:t.name+': missing Primary Name column.'});});\n  tabs.forEach(t=&gt;t.cols.forEach(c=&gt;{if(c.dt==='Lookup'&amp;&amp;!c.target)W.push({lvl:'warn',t:t.name+'.'+c.name+': Lookup without a target table.'});}));\n  const seen={};rels.forEach(R=&gt;{const k=R.kind+':'+R.parent+':'+R.child;seen[k]=(seen[k]||0)+1;});\n  Object.values(seen).forEach(n=&gt;{if(n&gt;1)W.push({lvl:'warn',t:'Exact duplicate relationship detected.'});});\n  if(connectorsThroughTables()&gt;0)W.push({lvl:'warn',t:'A connector crosses through a table \u2014 move a table to clear the route.'});\n  tabs.forEach(t=&gt;{if(t.type==='activity'&amp;&amp;t.own==='org')W.push({lvl:'warn',t:t.name+': Activity tables are User/Team owned \u2014 Organization ownership is invalid.'});});\n  rels.forEach(R=&gt;{if(R.kind==='nn'&amp;&amp;R.wantsAttrs)W.push({lvl:'warn',t:R.name+': native N:N cannot hold custom attributes \u2014 convert to an explicit junction table.'});});\n  tabs.forEach(t=&gt;{if(t.type==='junction'){const n=t.cols.filter(c=&gt;c.dt==='Lookup'&amp;&amp;c.req).length;\n    if(n!==2)W.push({lvl:'warn',t:t.name+': junction table needs exactly two required Lookup columns (has '+n+').'});}});\n  rels.forEach(R=&gt;{if(R.kind==='1n'&amp;&amp;R.req&amp;&amp;R.del==='Remove Link')W.push({lvl:'warn',t:R.name+': required Lookup is incompatible with \&quot;Remove Link\&quot; delete behaviour.'});});\n  tabs.forEach(t=&gt;{const conn=rels.some(R=&gt;R.parent===t.id||R.child===t.id);\n    if(!conn&amp;&amp;tabs.length&gt;1)W.push({lvl:'info',t:t.name+' is not connected to the model (advisory).'});});\n  return W;\n}\n/* ================= DOM layer ================= */\nconst $=id=&gt;document.getElementById(id);\nconst viewport=document.querySelector('.viewport'),page=$('page');\nlet mode='select',pending=null,selTable=null,selRel=null;\nfunction setMode(m){mode=m;pending=null;document.querySelectorAll('.mbtn').forEach(b=&gt;b.classList.toggle('on',b.dataset.m===m));}\nfunction prompt(t){$('prompt').innerHTML=t;}\nlet toastT=null;\nfunction toast(t,err){const el=$('toast');el.innerHTML=t;el.className='tip toast on'+(err?' err':'');\n  clearTimeout(toastT);toastT=setTimeout(()=&gt;el.classList.remove('on'),2800);}\n/* grid build */\nconst gridEl=$('grid');\nALLCELLS.slice().sort((a,b)=&gt;(+a.slice(1)-+b.slice(1))||(a[0]&lt;b[0]?-1:1)).forEach(cell=&gt;{\n  const d=document.createElement('div');d.className='cell';d.dataset.cell=cell;\n  d.style.gridColumn=(cr(cell).c+1);d.style.gridRow=(cr(cell).r+1);\n  d.innerHTML='&lt;span class=\&quot;co\&quot;&gt;'+cell+'&lt;/span&gt;';\n  gridEl.appendChild(d);\n});\nfunction cellEl(cell){return gridEl.querySelector('.cell[data-cell=\&quot;'+cell+'\&quot;]');}\nfunction typeTag(t){return t==='activity'?'ACTIVITY':t==='junction'?'JUNCTION':'STANDARD';}\nfunction tableWarn(t){return validate().some(w=&gt;w.lvl==='warn'&amp;&amp;w.t.indexOf(t.name)===0);}\nfunction paintGrid(){\n  document.querySelectorAll('.card').forEach(c=&gt;c.remove());\n  document.querySelectorAll('.cell').forEach(c=&gt;c.classList.remove('avail','dis'));\n  for(const id in state.tables){\n    const T=state.tables[id];const ce=cellEl(T.cell);if(!ce)continue;\n    const card=document.createElement('div');\n    card.className='card'+(selTable===id?' sel':'')+(pending&amp;&amp;pending.parent===id?' parent':'');\n    card.dataset.tid=id;\n    card.innerHTML='&lt;div class=\&quot;nm\&quot;&gt;'+esc(T.name)+'&lt;/div&gt;'+\n      '&lt;div class=\&quot;mt\&quot;&gt;&lt;span class=\&quot;tt\&quot;&gt;'+typeTag(T.type)+'&lt;/span&gt;&lt;span&gt;'+T.cell+'&lt;/span&gt;'+(tableWarn(T)?'&lt;span class=\&quot;wq\&quot;&gt;\u26a0&lt;/span&gt;':'')+'&lt;/div&gt;'+\n      '&lt;span class=\&quot;ports\&quot;&gt;&lt;i class=\&quot;pt\&quot;&gt;&lt;/i&gt;&lt;i class=\&quot;pb\&quot;&gt;&lt;/i&gt;&lt;i class=\&quot;pl\&quot;&gt;&lt;/i&gt;&lt;i class=\&quot;pr\&quot;&gt;&lt;/i&gt;&lt;/span&gt;';\n    ce.appendChild(card);\n  }\n  if(pending&amp;&amp;(pending.kind==='place'||pending.kind==='move'||pending.kind==='junction')){\n    ALLCELLS.forEach(c=&gt;{cellEl(c).classList.add(occupied(c)?'dis':'avail');});\n  }\n  if(pending&amp;&amp;pending.kind==='connect'&amp;&amp;pending.parent){\n    document.querySelectorAll('.card').forEach(cd=&gt;{if(cd.dataset.tid!==pending.parent)cd.classList.add('target');});\n  }\n  requestAnimationFrame(drawWires);\n}\nfunction esc(s){return String(s).replace(/&amp;/g,'&amp;amp;').replace(/&lt;/g,'&amp;lt;');}\n/* wires */\nfunction boundsPx(){\n  const g=gridEl.getBoundingClientRect();const gap=9;\n  const cw=(g.width-6*gap)/7,ch=(g.height-6*gap)/7;\n  return{g,gap,cw,ch,\n    bx:k=&gt;k&lt;=0?g.left:(k&gt;=7?g.right:g.left+k*cw+(k-.5)*gap),\n    cy:v=&gt;{const r=Math.floor(v);return g.top+r*(ch+gap)+(v-r)*ch;},\n    by:k=&gt;k&lt;=0?g.top:(k&gt;=7?g.bottom:g.top+k*ch+(k-.5)*gap)};\n}\nfunction u2px(pt,B){\n  const x=Number.isInteger(pt[0])?B.bx(pt[0]):B.g.left+Math.floor(pt[0])*(B.cw+B.gap)+(pt[0]-Math.floor(pt[0]))*B.cw;\n  const y=Number.isInteger(pt[1])?B.by(pt[1]):B.g.top+Math.floor(pt[1])*(B.ch+B.gap)+(pt[1]-Math.floor(pt[1]))*B.ch;\n  return[x,y];\n}\nfunction drawWires(){\n  const svg=$('wires');const host=$('gridwrap').getBoundingClientRect();\n  svg.setAttribute('viewBox','0 0 '+host.width+' '+host.height);\n  const B=boundsPx();\n  let out='';const vsegs=[];\n  const rels=Object.values(state.rels);\n  rels.forEach((R,ri)=&gt;{\n    const rt=routeRel(R);if(!rt)return;\n    const lane=(ri%3-1)*4;\n    const px=rt.pts.map(p=&gt;{const q=u2px(p,B);return[q[0]-host.left+(Number.isInteger(p[0])?lane:0),q[1]-host.top+(Number.isInteger(p[1])?lane:0)];});\n    /* stubs to card edges */\n    const P=state.tables[R.parent],C=state.tables[R.child];\n    const pe=cardCenter(P.cell,rt.aSide,host),ce2=cardCenter(C.cell,rt.bSide,host);\n    /* anchor at card centers \u2014 wires layer sits under the cards, so lines run seamlessly into the middle of each box */\n    const pc=cardCenter(P.cell,'mid',host),cc=cardCenter(C.cell,'mid',host);\n    const pts=[pc,...px,cc];\n    /* bridge: split horizontal segs crossing earlier vertical segs */\n    let d='M'+pts[0][0]+' '+pts[0][1];\n    for(let i=1;i&lt;pts.length;i++){\n      const a=pts[i-1],b=pts[i];\n      if(a[1]===b[1]&amp;&amp;a[0]!==b[0]){\n        const xs=vsegs.filter(v=&gt;Math.min(a[0],b[0])&lt;v.x&amp;&amp;v.x&lt;Math.max(a[0],b[0])&amp;&amp;Math.min(v.y1,v.y2)&lt;a[1]&amp;&amp;a[1]&lt;Math.max(v.y1,v.y2))\n          .map(v=&gt;v.x).sort((p,q)=&gt;(a[0]&lt;b[0]?p-q:q-p));\n        let cur=a[0];const dir=a[0]&lt;b[0]?1:-1;\n        xs.forEach(x=&gt;{d+=' L'+(x-6*dir)+' '+a[1]+' A6 6 0 0 '+(dir&gt;0?1:0)+' '+(x+6*dir)+' '+a[1];cur=x+6*dir;});\n        d+=' L'+b[0]+' '+b[1];\n      }else{\n        d+=' L'+b[0]+' '+b[1];\n        if(a[0]===b[0])vsegs.push({x:a[0],y1:a[1],y2:b[1]});\n      }\n    }\n    out+='&lt;path class=\&quot;ln'+(selRel===R.id?' selr':'')+'\&quot; d=\&quot;'+d+'\&quot;/&gt;';\n    out+='&lt;path class=\&quot;hit\&quot; data-rid=\&quot;'+R.id+'\&quot; d=\&quot;'+d+'\&quot;/&gt;';\n    /* markers */\n    const m1=pe,m2=ce2; /* markers stay at the card edges where they remain visible */\n    if(R.kind==='1n'){\n      out+='&lt;text x=\&quot;'+(m1[0]+(rt.aSide==='right'?4:-10))+'\&quot; y=\&quot;'+(m1[1]-4)+'\&quot;&gt;1&lt;/text&gt;';\n      out+=crowsFoot(m2,rt.bSide);\n    }else{\n      out+='&lt;text x=\&quot;'+(m1[0]+(rt.aSide==='right'?4:-12))+'\&quot; y=\&quot;'+(m1[1]-4)+'\&quot;&gt;N&lt;/text&gt;';\n      out+='&lt;text x=\&quot;'+(m2[0]+(rt.bSide==='left'?-12:4))+'\&quot; y=\&quot;'+(m2[1]-4)+'\&quot;&gt;N&lt;/text&gt;';\n      const mid=polyMid(pts);\n      out+='&lt;rect class=\&quot;ix\&quot; x=\&quot;'+(mid[0]-5)+'\&quot; y=\&quot;'+(mid[1]-5)+'\&quot; width=\&quot;10\&quot; height=\&quot;10\&quot; transform=\&quot;rotate(45 '+mid[0]+' '+mid[1]+')\&quot;/&gt;'+\n        '&lt;text x=\&quot;'+(mid[0]+8)+'\&quot; y=\&quot;'+(mid[1]+4)+'\&quot; style=\&quot;font-size:10px;fill:var(--faint)\&quot;&gt;Intersect&lt;/text&gt;';\n    }\n  });\n  svg.innerHTML=out;\n}\nfunction polyMid(pts){\n  let L=0;const segs=[];\n  for(let i=1;i&lt;pts.length;i++){const l=Math.hypot(pts[i][0]-pts[i-1][0],pts[i][1]-pts[i-1][1]);segs.push(l);L+=l;}\n  let t=L/2;\n  for(let i=0;i&lt;segs.length;i++){if(t&lt;=segs[i]){const a=pts[i],b=pts[i+1],f=segs[i]?t/segs[i]:0;\n    return[a[0]+(b[0]-a[0])*f,a[1]+(b[1]-a[1])*f];}t-=segs[i];}\n  return pts[0];\n}\nfunction cardCenter(cell,side,host){\n  const ce=cellEl(cell).getBoundingClientRect();\n  const x=side==='left'?ce.left+3:side==='right'?ce.right-3:ce.left+ce.width/2;\n  const y=side==='top'?ce.top+3:side==='bottom'?ce.bottom-3:ce.top+ce.height/2;\n  return[x-host.left,y-host.top];\n}\nfunction crowsFoot(p,side){\n  const x=p[0],y=p[1];\n  if(side==='top'||side==='bottom'){const dv=side==='top'?-1:1;\n    return '&lt;path class=\&quot;ln\&quot; d=\&quot;M'+(x-6)+' '+(y+8*dv)+' L'+x+' '+y+' L'+(x+6)+' '+(y+8*dv)+' M'+x+' '+(y+8*dv)+' L'+x+' '+y+'\&quot;/&gt;'+\n      '&lt;text x=\&quot;'+(x+9)+'\&quot; y=\&quot;'+(y+(dv&lt;0?-8:14))+'\&quot;&gt;N&lt;/text&gt;';}\n  const d=side==='left'?-1:1;\n  return '&lt;path class=\&quot;ln\&quot; d=\&quot;M'+(x+8*d)+' '+(y-6)+' L'+x+' '+y+' L'+(x+8*d)+' '+(y+6)+' M'+(x+8*d)+' '+y+' L'+x+' '+y+'\&quot;/&gt;'+\n    '&lt;text x=\&quot;'+(x+11*d-(d&lt;0?8:0))+'\&quot; y=\&quot;'+(y-6)+'\&quot;&gt;N&lt;/text&gt;';\n}\n/* health */\nfunction paintHealth(){\n  const W=validate();\n  $('healthList').innerHTML=W.length?W.map(w=&gt;'&lt;div class=\&quot;'+(w.lvl==='info'?'info':'')+'\&quot;&gt;'+w.t+'&lt;/div&gt;').join(''):\n    '&lt;div class=\&quot;ok\&quot;&gt;No warnings. Advisory checks only \u2014 this does not validate every Dataverse platform rule.&lt;/div&gt;';\n}\n/* inspector */\nfunction paintInspector(){\n  const ip=$('ipanel');\n  if(selRel&amp;&amp;state.rels[selRel]){const R=state.rels[selRel];ip.innerHTML=relInspHtml(R);wireRelInsp(R);return;}\n  if(selTable&amp;&amp;state.tables[selTable]){const T=state.tables[selTable];ip.innerHTML=tblInspHtml(T);wireTblInsp(T);return;}\n  ip.innerHTML='&lt;h3&gt;Inspector&lt;/h3&gt;&lt;div class=\&quot;hint\&quot;&gt;Select a table card or a connector to see its details here. Use ADD TABLE to create your first table, or Load Sample for a starting model.&lt;/div&gt;';\n}\nfunction tblInspHtml(T){\n  const rels=Object.values(state.rels).filter(R=&gt;R.parent===T.id||R.child===T.id);\n  return '&lt;h3&gt;'+esc(T.name)+' &lt;span style=\&quot;color:var(--faint);font-size:12px\&quot;&gt;'+T.cell+'&lt;/span&gt;&lt;/h3&gt;'+\n  '&lt;div class=\&quot;frow\&quot;&gt;&lt;label&gt;Display name&lt;/label&gt;&lt;input id=\&quot;tiName\&quot; value=\&quot;'+esc(T.name)+'\&quot;&gt;&lt;/div&gt;'+\n  '&lt;div class=\&quot;kvline\&quot;&gt;Schema: &lt;b&gt;'+esc(T.schema)+'&lt;/b&gt; \u00b7 Type: &lt;b&gt;'+typeTag(T.type)+'&lt;/b&gt;&lt;/div&gt;'+\n  '&lt;div class=\&quot;frow\&quot;&gt;&lt;label&gt;Ownership (design-time)&lt;/label&gt;&lt;select id=\&quot;tiOwn\&quot;&gt;&lt;option value=\&quot;user\&quot;'+(T.own==='user'?' selected':'')+'&gt;User or Team&lt;/option&gt;&lt;option value=\&quot;org\&quot;'+(T.own==='org'?' selected':'')+'&gt;Organization&lt;/option&gt;&lt;/select&gt;&lt;/div&gt;'+\n  '&lt;div class=\&quot;hint\&quot;&gt;Ownership here is design-time modelling only \u2014 in Dataverse, ownership is chosen when the table is created and cannot be changed later.&lt;/div&gt;'+\n  '&lt;div class=\&quot;pk\&quot;&gt;\ud83d\udd12 &lt;b&gt;'+esc(T.pk)+'&lt;/b&gt; \u2014 system primary key (GUID, locked)&lt;/div&gt;'+\n  '&lt;div class=\&quot;pn\&quot;&gt;Aa &lt;b&gt;'+esc(T.primary)+'&lt;/b&gt; \u2014 Primary Name column&lt;/div&gt;'+\n  '&lt;div class=\&quot;frow\&quot;&gt;&lt;label&gt;Columns ('+T.cols.length+')&lt;/label&gt;'+\n    (T.cols.map(c=&gt;'&lt;div class=\&quot;colrow\&quot;&gt;&lt;span&gt;'+esc(c.name)+'&lt;/span&gt;&lt;span class=\&quot;cdt\&quot;&gt;'+c.dt+(c.req?' \u00b7 REQUIRED':'')+'&lt;/span&gt;'+(c.alt?'&lt;span class=\&quot;ck\&quot;&gt;\u26bf alt key&lt;/span&gt;':'')+'&lt;/div&gt;').join('')||'&lt;div class=\&quot;hint\&quot;&gt;No custom columns yet.&lt;/div&gt;')+'&lt;/div&gt;'+\n  '&lt;div class=\&quot;frow\&quot;&gt;&lt;label&gt;Add column&lt;/label&gt;&lt;input id=\&quot;ciName\&quot; placeholder=\&quot;Column name\&quot;&gt;'+\n    '&lt;select id=\&quot;ciType\&quot;&gt;&lt;option&gt;Text&lt;/option&gt;&lt;option&gt;Whole Number&lt;/option&gt;&lt;option&gt;Decimal&lt;/option&gt;&lt;option&gt;Currency&lt;/option&gt;&lt;option&gt;Date and Time&lt;/option&gt;&lt;option&gt;Yes or No&lt;/option&gt;&lt;option&gt;Choice&lt;/option&gt;&lt;option&gt;Lookup&lt;/option&gt;&lt;/select&gt;'+\n    '&lt;div class=\&quot;chkrow\&quot;&gt;&lt;input type=\&quot;checkbox\&quot; id=\&quot;ciReq\&quot;&gt;&lt;span&gt;Business Required&lt;/span&gt;&lt;input type=\&quot;checkbox\&quot; id=\&quot;ciAlt\&quot;&gt;&lt;span&gt;Alternate key&lt;/span&gt;&lt;/div&gt;'+\n    '&lt;button class=\&quot;hbtn\&quot; id=\&quot;ciAdd\&quot;&gt;\uff0b Add column&lt;/button&gt;&lt;/div&gt;'+\n  '&lt;div class=\&quot;frow\&quot;&gt;&lt;label&gt;Relationships ('+rels.length+')&lt;/label&gt;'+\n    (rels.map(R=&gt;'&lt;div class=\&quot;relrow\&quot; data-rid=\&quot;'+R.id+'\&quot;&gt;'+(R.kind==='1n'?'1:N':'N:N')+' \u00b7 '+esc(R.name)+'&lt;/div&gt;').join('')||'&lt;div class=\&quot;hint\&quot;&gt;None.&lt;/div&gt;')+'&lt;/div&gt;'+\n  '&lt;div class=\&quot;ibtns\&quot;&gt;&lt;button class=\&quot;hbtn\&quot; id=\&quot;tiMove\&quot;&gt;\u2725 Move&lt;/button&gt;&lt;button class=\&quot;hbtn danger\&quot; id=\&quot;tiDel\&quot;&gt;\ud83d\uddd1 Delete table&lt;/button&gt;&lt;/div&gt;';\n}\nfunction wireTblInsp(T){\n  $('tiName').addEventListener('change',e=&gt;{updateTable(T.id,{name:e.target.value||T.name});refresh();});\n  $('tiOwn').addEventListener('change',e=&gt;{updateTable(T.id,{own:e.target.value});refresh();});\n  $('ciAdd').addEventListener('click',()=&gt;{\n    const nm=$('ciName').value.trim();\n    if(!nm){toast('Enter a column name first.');return;}\n    const r=addColumn(T.id,{name:nm,dt:$('ciType').value,req:$('ciReq').checked,alt:$('ciAlt').checked});\n    if(r.err==='dupcol'){toast('A column with that name already exists.',1);return;}\n    refresh();\n  });\n  document.querySelectorAll('.relrow').forEach(el=&gt;el.addEventListener('click',()=&gt;{selRel=el.dataset.rid;selTable=null;refresh();}));\n  $('tiMove').addEventListener('click',()=&gt;{setMode('move');pending={kind:'move',tid:T.id};\n    prompt('MOVE \u2014 select an empty cell for &lt;b&gt;'+esc(T.name)+'&lt;/b&gt;. Its current position is kept until you choose a valid destination.');paintGrid();});\n  $('tiDel').addEventListener('click',()=&gt;{\n    if(pending&amp;&amp;pending.confirmDel===T.id){deleteTable(T.id);selTable=null;pending=null;toast('Table and its relationships deleted (one Undo restores both).');refresh();}\n    else{pending={confirmDel:T.id};$('tiDel').textContent='\ud83d\uddd1 Click again to confirm';}\n  });\n}\nfunction relInspHtml(R){\n  const P=state.tables[R.parent],C=state.tables[R.child];\n  let h='&lt;h3&gt;'+(R.kind==='1n'?'1:N relationship':'N:N relationship')+'&lt;/h3&gt;'+\n  '&lt;div class=\&quot;frow\&quot;&gt;&lt;label&gt;Display name&lt;/label&gt;&lt;input id=\&quot;riName\&quot; value=\&quot;'+esc(R.name)+'\&quot;&gt;&lt;/div&gt;'+\n  '&lt;div class=\&quot;kvline\&quot;&gt;'+esc(P.name)+' '+(R.kind==='1n'?'&lt;b&gt;1 \u2500\u2500\u2500&amp;lt; N&lt;/b&gt;':'&lt;b&gt;N \u21c4 N&lt;/b&gt;')+' '+esc(C.name)+'&lt;/div&gt;';\n  if(R.kind==='1n'){\n    h+='&lt;div class=\&quot;frow\&quot;&gt;&lt;label&gt;Lookup column (on '+esc(C.name)+')&lt;/label&gt;&lt;input id=\&quot;riLookup\&quot; value=\&quot;'+esc(R.lookup)+'\&quot;&gt;&lt;/div&gt;'+\n    '&lt;div class=\&quot;chkrow\&quot;&gt;&lt;input type=\&quot;checkbox\&quot; id=\&quot;riReq\&quot;'+(R.req?' checked':'')+'&gt;&lt;span&gt;Business Required&lt;/span&gt;&lt;/div&gt;'+\n    '&lt;div class=\&quot;frow\&quot;&gt;&lt;label&gt;Delete behaviour&lt;/label&gt;&lt;select id=\&quot;riDel\&quot;&gt;'+['Restrict','Remove Link','Cascade'].map(o=&gt;'&lt;option'+(R.del===o?' selected':'')+'&gt;'+o+'&lt;/option&gt;').join('')+'&lt;/select&gt;&lt;/div&gt;'+\n    '&lt;div class=\&quot;ibtns\&quot;&gt;&lt;button class=\&quot;hbtn\&quot; id=\&quot;riRev\&quot;&gt;\u21c5 Reverse direction&lt;/button&gt;&lt;button class=\&quot;hbtn danger\&quot; id=\&quot;riDelBtn\&quot;&gt;\ud83d\uddd1 Delete relationship&lt;/button&gt;&lt;/div&gt;';\n  }else{\n    h+='&lt;div class=\&quot;hint\&quot;&gt;\u25c7 Dataverse manages this relationship using an &lt;b&gt;intersect table&lt;/b&gt;. Native N:N relationships do not expose custom columns.&lt;/div&gt;'+\n    '&lt;div class=\&quot;frow\&quot;&gt;&lt;label&gt;Add attribute (Role, Quantity, Start Date\u2026)&lt;/label&gt;&lt;button class=\&quot;hbtn\&quot; id=\&quot;riTryAttr\&quot;&gt;\uff0b Add attribute to N:N&lt;/button&gt;&lt;/div&gt;'+\n    (R.wantsAttrs?'&lt;div class=\&quot;hint warn\&quot;&gt;Native N:N cannot store these attributes. Recommended: &lt;b&gt;Convert to explicit junction table&lt;/b&gt; \u2014 a normal table with two required Lookups and two 1:N relationships.&lt;/div&gt;'+\n      '&lt;div class=\&quot;ibtns\&quot;&gt;&lt;button class=\&quot;confirm\&quot; id=\&quot;riConvert\&quot;&gt;\u21c4 Convert to explicit junction table&lt;/button&gt;&lt;/div&gt;':'')+\n    '&lt;div class=\&quot;ibtns\&quot;&gt;&lt;button class=\&quot;hbtn danger\&quot; id=\&quot;riDelBtn\&quot;&gt;\ud83d\uddd1 Delete relationship&lt;/button&gt;&lt;/div&gt;';\n  }\n  return h;\n}\nfunction wireRelInsp(R){\n  $('riName').addEventListener('change',e=&gt;{updateRel(R.id,{name:e.target.value});refresh();});\n  if(R.kind==='1n'){\n    $('riLookup').addEventListener('change',e=&gt;{updateRel(R.id,{lookup:e.target.value});refresh();});\n    $('riReq').addEventListener('change',e=&gt;{updateRel(R.id,{req:e.target.checked});refresh();});\n    $('riDel').addEventListener('change',e=&gt;{updateRel(R.id,{del:e.target.value});refresh();});\n    $('riRev').addEventListener('click',()=&gt;{reverseRel(R.id);refresh();});\n  }else{\n    $('riTryAttr').addEventListener('click',()=&gt;{updateRel(R.id,{wantsAttrs:true});refresh();});\n    const cv=$('riConvert');\n    if(cv)cv.addEventListener('click',()=&gt;{\n      pending={kind:'junction',rid:R.id,name:state.tables[R.parent].name+' '+state.tables[R.child].name};\n      prompt('Select an empty grid cell for &lt;b&gt;'+esc(pending.name)+'&lt;/b&gt; (junction table).');paintGrid();\n    });\n  }\n  $('riDelBtn').addEventListener('click',()=&gt;{deleteRel(R.id);selRel=null;refresh();});\n}\n/* interactions */\ngridEl.addEventListener('click',e=&gt;{\n  const card=e.target.closest('.card');\n  const cellD=e.target.closest('.cell');\n  if(pending&amp;&amp;(pending.kind==='place'||pending.kind==='move'||pending.kind==='junction')){\n    if(!cellD)return;\n    const cell=cellD.dataset.cell;\n    if(occupied(cell)){cellD.classList.add('warnflash');setTimeout(()=&gt;cellD.classList.remove('warnflash'),700);\n      toast('\u26a0 '+cell+' is occupied \u2014 choose an empty cell. Nothing was changed.',1);return;}\n    if(pending.kind==='place'){const r=placeTable(pending.def,cell);selTable=r.id;toast(esc(pending.def.name)+' placed at '+cell+'.');}\n    else if(pending.kind==='move'){moveTable(pending.tid,cell);selTable=pending.tid;toast('Table moved to '+cell+' \u2014 connectors rerouted.');}\n    else{const r=convertToJunction(pending.rid,cell);selRel=null;selTable=r.id;toast('Converted to explicit junction table with two required Lookups and two 1:N relationships.');}\n    pending=null;setMode('select');defaultPrompt();refresh();return;\n  }\n  if(mode==='select'){\n    if(card){selTable=card.dataset.tid;selRel=null;refresh();}\n    /* empty cell in SELECT: do nothing */\n    return;\n  }\n  if(mode==='move'){\n    if(card&amp;&amp;!pending){pending={kind:'move',tid:card.dataset.tid};selTable=card.dataset.tid;\n      prompt('MOVE \u2014 select an empty cell for &lt;b&gt;'+esc(state.tables[card.dataset.tid].name)+'&lt;/b&gt;.');paintGrid();}\n    return;\n  }\n  if((mode==='c1n'||mode==='cnn')&amp;&amp;card){\n    const tid=card.dataset.tid;\n    if(!pending){pending={kind:'connect',parent:tid};\n      prompt(mode==='c1n'?'Now select the &lt;b&gt;child table \u2014 the MANY side&lt;/b&gt;.':'Now select the &lt;b&gt;second table&lt;/b&gt;.');\n      paintGrid();return;}\n    const r=addRel(mode==='c1n'?'1n':'nn',pending.parent,tid);\n    if(r.err==='self'){toast('Pick a different table \u2014 a relationship needs two tables here.',1);return;}\n    if(r.err==='dup'){toast('That exact relationship already exists \u2014 duplicate prevented.',1);pending=null;setMode('select');defaultPrompt();refresh();return;}\n    selRel=r.id;selTable=null;pending=null;setMode('select');\n    toast(mode==='c1n'?'1:N created \u2014 a Lookup column was added to the child table.':'N:N created \u2014 Dataverse will manage it with an intersect table.');\n    defaultPrompt();refresh();\n  }\n});\n$('wires').addEventListener('click',e=&gt;{\n  const hit=e.target.closest('.hit');if(!hit)return;\n  if(mode!=='select')return;\n  selRel=hit.dataset.rid;selTable=null;refresh();\n});\ndocument.querySelectorAll('.mbtn').forEach(b=&gt;b.addEventListener('click',()=&gt;{\n  setMode(b.dataset.m);selRel=null;\n  if(b.dataset.m==='add'){openAddModal();}\n  else if(b.dataset.m==='c1n')prompt('CONNECT 1:N \u2014 select the &lt;b&gt;parent table \u2014 the ONE side&lt;/b&gt;.');\n  else if(b.dataset.m==='cnn')prompt('CONNECT N:N \u2014 select the &lt;b&gt;first table&lt;/b&gt;.');\n  else if(b.dataset.m==='move')prompt('MOVE \u2014 click the table you want to move.');\n  else defaultPrompt();\n  refresh();\n}));\nfunction defaultPrompt(){prompt('SELECT mode \u2014 click a table card or a connector to inspect it. Empty cells do nothing.');}\n$('cancelBtn').addEventListener('click',()=&gt;{\n  pending=null;setMode('select');$('addModal').classList.remove('on');\n  defaultPrompt();toast('Action cancelled \u2014 back to SELECT. Nothing was changed.');refresh();\n});\n/* add table modal */\nfunction openAddModal(){$('addModal').classList.add('on');$('fName').value='';$('fSchema').value='';$('fPrimary').value='Name';$('fType').value='standard';$('fOwn').value='user';$('pkPreview').innerHTML='\ud83d\udd12 System primary key: &lt;b&gt;tableid&lt;/b&gt; (GUID, locked \u2014 created automatically)';$('fName').focus();}\n$('fSchema').addEventListener('input',e=&gt;{$('pkPreview').innerHTML='\ud83d\udd12 System primary key: &lt;b&gt;'+esc((e.target.value||'table').toLowerCase())+'id&lt;/b&gt; (GUID, locked \u2014 created automatically)';});\n$('fName').addEventListener('input',e=&gt;{if(!$('fSchema').value)$('fSchema').placeholder=e.target.value.toLowerCase().replace(/[^a-z0-9]/g,'');});\n$('addCancel').addEventListener('click',()=&gt;{$('addModal').classList.remove('on');setMode('select');defaultPrompt();});\n$('addConfirm').addEventListener('click',()=&gt;{\n  const name=$('fName').value.trim();\n  if(!name){toast('Enter a display name.',1);return;}\n  const schema=($('fSchema').value.trim()||name.toLowerCase().replace(/[^a-z0-9]/g,''))||'table';\n  pending={kind:'place',def:{name,schema,type:$('fType').value,own:$('fOwn').value,primary:$('fPrimary').value.trim()||'Name'}};\n  $('addModal').classList.remove('on');\n  prompt('Select an empty grid cell for &lt;b&gt;'+esc(name)+'&lt;/b&gt;.');\n  paintGrid();\n});\n/* history buttons */\n$('undoBtn').addEventListener('click',()=&gt;{if(undo()){selTable=null;selRel=null;refresh();}else toast('Nothing to undo.');});\n$('redoBtn').addEventListener('click',()=&gt;{if(redo()){selTable=null;selRel=null;refresh();}else toast('Nothing to redo.');});\n$('clearBtn').addEventListener('click',()=&gt;{const r=clearDiagram();if(r.err){toast('Diagram is already empty.');return;}\n  selTable=null;selRel=null;toast('Diagram cleared \u2014 Undo restores it.');refresh();});\n$('sampleBtn').addEventListener('click',()=&gt;{loadSample();selTable=null;selRel=null;\n  toast('Sample model loaded: Account, Contact, Case, Order, Product.');refresh();});\n$('resetBtn').addEventListener('click',()=&gt;{\n  if(pending&amp;&amp;pending.confirmReset){resetBuilder();pending=null;selTable=null;selRel=null;setMode('select');defaultPrompt();\n    $('resetBtn').textContent='Reset Builder';toast('Builder reset \u2014 canvas and history cleared.');refresh();}\n  else{pending={confirmReset:true};$('resetBtn').textContent='Click again to confirm reset';}\n});\nfunction refresh(){\n  if(pending&amp;&amp;(pending.confirmDel||pending.confirmReset))pending=null;\n  $('resetBtn').textContent='Reset Builder';\n  paintGrid();paintInspector();paintHealth();\n  $('undoBtn').disabled=!undoStack.length;$('redoBtn').disabled=!redoStack.length;\n  scheduleFit();\n}\n/* scale-to-fit */\nfunction contentHeight(){\n  let m=0;page.querySelectorAll(':scope &gt; *:not(.tip)').forEach(el=&gt;{\n    const r=el.getBoundingClientRect(),p=page.getBoundingClientRect();\n    m=Math.max(m,r.bottom-p.top);});\n  return m+parseFloat(getComputedStyle(page).paddingBottom);\n}\nlet fitFrame=0;\nfunction fitPage(){\n  const vw=viewport.clientWidth,vh=viewport.clientHeight;\n  page.style.transform='none';page.style.width=vw+'px';page.style.minHeight='';\n  if(contentHeight()&lt;=vh){page.style.width='100%';drawWires();return;}\n  let low=.2,high=1;\n  for(let i=0;i&lt;12;i++){\n    const sc=(low+high)/2;\n    page.style.width=(vw/sc)+'px';\n    if(contentHeight()*sc&lt;=vh)low=sc;else high=sc;\n  }\n  page.style.width=(vw/low)+'px';\n  page.style.minHeight=(vh/low)+'px';\n  page.style.transform='scale('+low+')';\n  drawWires();\n}\nfunction scheduleFit(){cancelAnimationFrame(fitFrame);fitFrame=requestAnimationFrame(fitPage);}\nnew ResizeObserver(scheduleFit).observe(viewport);\nrefresh();defaultPrompt();\nfitPage();[80,300,900,1600].forEach(ms=&gt;setTimeout(fitPage,ms));\n&lt;/script&gt;\n&lt;/body&gt;\n&lt;/html&gt;\n&quot;"/>
  </we:properties>
  <we:bindings/>
  <we:snapshot xmlns:r="http://schemas.openxmlformats.org/officeDocument/2006/relationships" r:embed="rId1"/>
</we:webextension>
</file>

<file path=ppt/webextensions/webextension7.xml><?xml version="1.0" encoding="utf-8"?>
<we:webextension xmlns:we="http://schemas.microsoft.com/office/webextensions/webextension/2010/11" id="{AFD517CC-FB98-4475-99BD-8A406948BEEE}">
  <we:reference id="fa000000210" version="1.0.0.0" store="en-US" storeType="sdxcatalog"/>
  <we:alternateReferences/>
  <we:properties>
    <we:property name="contentBlockHtml" value="&quot;&lt;!DOCTYPE html&gt;\n&lt;html lang=\&quot;en\&quot;&gt;\n&lt;head&gt;\n&lt;meta charset=\&quot;utf-8\&quot;&gt;\n&lt;meta name=\&quot;viewport\&quot; content=\&quot;width=device-width,initial-scale=1\&quot;&gt;\n&lt;title&gt;MICROSOFT ARCHITECTURE BUILDER&lt;/title&gt;\n&lt;style&gt;\n*,*::before,*::after{box-sizing:border-box}\nhtml,body,.viewport{width:100%;height:100%;margin:0;overflow:hidden}\n.viewport{position:fixed;inset:0}\n:root{\n  --bg:#12151b;--panel:#181d26;--panel2:#1f2632;--line:#2d3644;\n  --ink:#f1f5fb;--dim:#aeb9ca;--faint:#6d7b91;\n  --cyan:#3cc9f0;--purple:#b18cff;--amber:#ffb054;--green:#3fdb92;--white:#f1f5fb;--red:#ff5a66;--blue:#7ea8ff;\n  --mono:'Cascadia Code',Consolas,monospace;\n  --sans:'Segoe UI Variable Display','Segoe UI','Helvetica Neue',Arial,sans-serif;\n}\nbody,button,input,select,textarea{font-family:var(--sans);color:var(--ink);font-size:16px;line-height:1.25}\nbutton{cursor:pointer}\ninput,select,textarea{background:#0d1117;border:1px solid var(--line);border-radius:6px;padding:3px 7px;width:100%}\ninput:focus,select:focus,textarea:focus{outline:1px solid var(--cyan)}\n.page{width:100%;min-width:0;min-height:100%;margin:0;padding:8px 12px;transform-origin:top left;position:relative;\n  display:flex;flex-direction:column;gap:6px;\n  background:radial-gradient(900px 400px at 50% -8%,rgba(60,201,240,.05),transparent 60%),linear-gradient(165deg,#131720,var(--bg));}\n.top{display:flex;align-items:center;gap:6px;flex:none;white-space:nowrap}\nh1{margin:0;font-size:16.5px;font-weight:800;letter-spacing:.02em;flex:none}\nh1 small{color:var(--cyan);font-family:var(--mono);font-weight:600;letter-spacing:.12em;font-size:11px;display:block}\n.sp{flex:1}\n.hbtn{border:1px solid var(--line);background:var(--panel2);color:var(--dim);border-radius:7px;padding:3px 8px;font-size:13px;white-space:nowrap}\n.top .hbtn{padding:3px 7px}\n.hbtn:hover{border-color:var(--cyan);color:var(--ink)}\n.hbtn:disabled{opacity:.35;cursor:default}\n.hbtn.primary{border-color:var(--cyan);color:var(--cyan)}\n.main{flex:1;display:flex;gap:8px;min-height:0}\n.tools{width:212px;flex:none;display:flex;flex-direction:column;gap:4px;min-height:0}\n.mbtn{border:1px solid var(--line);background:var(--panel2);color:var(--dim);border-radius:8px;padding:5px 8px;text-align:left;font-size:15px;font-weight:600}\n.mbtn.on{border-color:var(--cyan);color:var(--cyan);background:rgba(60,201,240,.12);box-shadow:0 0 0 1px var(--cyan)}\n.cancel{border:1px solid var(--amber);background:rgba(255,176,84,.1);color:var(--amber);border-radius:8px;padding:5px 8px;font-size:15px;font-weight:700}\n.subpanel{border:1px solid var(--line);border-radius:9px;background:var(--panel);padding:6px;overflow-y:auto;flex:1;min-height:0;display:none}\n.subpanel.on{display:block}\n.pal details{border-bottom:1px solid #232c3a;padding:2px 0}\n.pal summary{cursor:pointer;font-size:13px;font-family:var(--mono);letter-spacing:.08em;color:var(--dim);padding:3px 2px;text-transform:uppercase}\n.pitem{display:flex;align-items:center;gap:6px;padding:2px 3px;border-radius:6px;cursor:pointer;font-size:14px;color:var(--dim)}\n.pitem:hover{background:rgba(60,201,240,.1);color:var(--ink)}\n.chip{width:20px;height:20px;flex:none;border-radius:5px;display:flex;align-items:center;justify-content:center;\n  font-family:var(--mono);font-size:9.5px;font-weight:800;border:1px solid;background:#101620}\n.ctbtn{display:flex;align-items:center;gap:7px;width:100%;border:1px solid var(--line);background:var(--panel2);color:var(--dim);border-radius:7px;padding:5px 8px;font-size:14px;text-align:left;margin:3px 0}\n.ctbtn.on{border-color:var(--cyan);color:var(--ink);background:rgba(60,201,240,.1)}\n.sw{width:34px;height:0;flex:none;border-top-width:3px;border-top-style:solid}\n.legend{color:#9fb2c8;font-size:12.5px;line-height:1.55;margin-top:auto;padding:4px 2px 8px}\n.legend .sw{display:inline-block;vertical-align:middle;margin-right:5px;width:22px}\n.center{flex:1;display:flex;flex-direction:column;gap:5px;min-width:0}\n.prompt{flex:none;border:1px solid var(--line);border-radius:8px;background:var(--panel);padding:4px 10px;font-size:15px;color:var(--dim);min-height:30px;display:flex;align-items:center;gap:8px}\n.prompt b{color:var(--cyan)}\n.modechip{flex:none;font-family:var(--mono);font-size:11px;letter-spacing:.1em;border:1px solid var(--cyan);color:var(--cyan);border-radius:5px;padding:1px 7px}\n.gridwrap{flex:1;position:relative;border:1px solid var(--line);border-radius:10px;background:var(--panel);padding:10px;min-height:0}\n#bounds{position:absolute;inset:0;z-index:1;pointer-events:none}\n.bnd{position:absolute;border:1.5px solid;border-radius:9px}\n.bnd label{position:absolute;top:-1px;left:8px;transform:translateY(-55%);font-family:var(--mono);font-size:11px;letter-spacing:.06em;\n  background:#141a24;border:1px solid;border-radius:5px;padding:1px 7px;pointer-events:auto;cursor:pointer;white-space:nowrap}\n.grid{position:absolute;inset:10px;display:grid;grid-template-columns:repeat(7,1fr);grid-template-rows:repeat(7,1fr);gap:9px;z-index:3}\n.cell{border:1px dashed #3d4b5f;border-radius:6px;position:relative;transition:border-color .12s,background .12s}\n.cell .co{position:absolute;top:1px;left:4px;font-family:var(--mono);font-size:11.5px;color:#7487a0}\n.cell.avail{border-color:var(--cyan);border-style:solid;background:rgba(60,201,240,.08);cursor:pointer}\n.cell.dis{opacity:.4}\n.cell.warnflash{border-color:var(--red);background:rgba(255,90,102,.14)}\n.card{position:absolute;inset:3px;border:1.5px solid #40506a;border-radius:7px;background:linear-gradient(170deg,#232c3b,#1a212c);\n  padding:2px 4px;display:flex;flex-direction:column;align-items:center;justify-content:center;gap:1px;cursor:pointer;z-index:5;box-shadow:0 3px 10px rgba(0,0,0,.4)}\n.card .nm{font-size:13px;font-weight:700;line-height:1.1;text-align:center;max-height:2.2em;overflow:hidden;width:100%}\n.card .mt{font-family:var(--mono);font-size:9.5px;color:var(--faint)}\n.card .wq{color:var(--amber);font-weight:800;font-size:11px}\n.card.sel{border-color:var(--cyan);box-shadow:0 0 0 2px var(--cyan)}\n.card.src{border-color:var(--cyan);box-shadow:0 0 0 3px var(--cyan)}\n.card.dsttgt{border-color:var(--green);box-shadow:0 0 0 2px var(--green)}\n.card.flowon{border-color:var(--amber);box-shadow:0 0 0 3px var(--amber)}\n.card .ports i{position:absolute;width:7px;height:7px;border-radius:50%;background:#3d4a5e;border:1px solid #56677f}\n.card .ports .pt{top:-4px;left:50%;margin-left:-4px}.card .ports .pb{bottom:-4px;left:50%;margin-left:-4px}\n.card .ports .pl{left:-4px;top:50%;margin-top:-4px}.card .ports .pr{right:-4px;top:50%;margin-top:-4px}\n.note{position:absolute;inset:5px;border:1px solid #6d7b91;border-left:3px solid var(--amber);border-radius:6px;background:#161c26;\n  padding:2px 5px;z-index:5;cursor:pointer;overflow:hidden}\n.note .nt{font-family:var(--mono);font-size:9px;letter-spacing:.1em;color:var(--amber)}\n.note .tx{font-size:11.5px;color:var(--dim);line-height:1.15}\n#wires{position:absolute;inset:0;pointer-events:none;z-index:2}\n#wires path.ln{fill:none;stroke-width:2}\n#wires path.selc{stroke-width:3.4}\n#wires path.pulse{animation:pw .7s linear infinite}\n@keyframes pw{0%{stroke-width:2;opacity:.55}50%{stroke-width:4.5;opacity:1}100%{stroke-width:2;opacity:.55}}\n#wires path.hit{fill:none;stroke:rgba(0,0,0,0);stroke-width:14;pointer-events:stroke;cursor:pointer}\n#wires text.clbl{font-size:11px;fill:var(--dim);font-family:var(--mono)}\n.insp{width:296px;flex:none;display:flex;flex-direction:column;gap:6px;min-height:0}\n.ipanel{border:1px solid var(--line);border-radius:10px;background:var(--panel);padding:8px;overflow-y:auto;flex:1;display:flex;flex-direction:column;gap:5px}\n.ipanel h3{margin:0;font-size:16px;color:var(--cyan);font-weight:700}\n.frow{display:flex;flex-direction:column;gap:1px}\n.frow label{font-size:11px;color:var(--faint);font-family:var(--mono);letter-spacing:.07em;text-transform:uppercase}\n.frow2{display:grid;grid-template-columns:1fr 1fr;gap:6px}\n.kv{font-size:14px;color:var(--dim)}.kv b{color:var(--ink)}\n.chkrow{display:flex;gap:6px;align-items:center;font-size:14px;color:var(--dim)}\n.chkrow input{width:auto}\n.ibtns{display:flex;gap:5px;flex-wrap:wrap}\n.hint{font-size:12.5px;color:var(--faint);line-height:1.35}\n.ifrow{border:1px solid var(--line);border-radius:6px;padding:2px 6px;font-size:13px;cursor:pointer}\n.ifrow:hover{border-color:var(--cyan)}\n.adv{border:1px solid var(--line);border-radius:10px;background:var(--panel);padding:6px 8px;max-height:32%;overflow-y:auto;flex:none}\n.adv h3{margin:0 0 3px;font-size:12px;color:var(--faint);font-family:var(--mono);letter-spacing:.12em}\n.adv div{font-size:12.5px;color:var(--amber);border-left:2px solid var(--amber);padding-left:6px;margin:2px 0;line-height:1.3}\n.adv div.ok{color:var(--green);border-color:var(--green)}\n.adv div.mut{color:var(--faint);border-color:var(--faint)}\n.tip{position:absolute;z-index:60}\n.toast{left:50%;top:10px;transform:translateX(-50%);border:1px solid var(--amber);background:rgba(38,28,12,.97);color:var(--amber);\n  border-radius:9px;padding:6px 14px;font-size:15px;display:none;max-width:70%}\n.toast.err{border-color:var(--red);color:var(--red);background:rgba(42,12,16,.97)}\n.toast.on{display:block}\n.modal{inset:0;display:none;align-items:center;justify-content:center;background:rgba(6,9,14,.75)}\n.modal.on{display:flex}\n.mcard{width:430px;max-height:92%;overflow-y:auto;border:1px solid var(--cyan);border-radius:12px;background:#151b25;padding:14px;display:flex;flex-direction:column;gap:7px;box-shadow:0 18px 50px rgba(0,0,0,.6)}\n.mcard h3{margin:0;font-size:17px;color:var(--cyan)}\n.mbtns{display:flex;gap:8px;justify-content:flex-end}\n.flowbar{display:none;border:1px solid var(--amber);border-radius:8px;background:rgba(40,30,14,.95);padding:4px 10px;font-size:14.5px;color:var(--amber);flex:none;align-items:center;gap:10px}\n.flowbar.on{display:flex}\n.flowbar b{color:var(--ink)}\n/* presentation mode */\n.pres .tools,.pres .insp,.pres .adv,.pres .bldonly{display:none!important}\n.pres .cell{border-color:transparent}\n.pres .cell .co{display:none}\n.pres .prompt{display:none}\n.pres .preslegend{display:flex}\n.preslegend{display:none;flex:none;gap:14px;align-items:center;border:1px solid var(--line);border-radius:8px;background:var(--panel);padding:4px 10px;font-size:13px;color:var(--dim);flex-wrap:wrap}\n.preslegend .sw{width:24px}\n.pop{display:none;left:50%;bottom:14px;transform:translateX(-50%);border:1px solid var(--cyan);border-radius:9px;background:rgba(14,19,27,.97);padding:6px 14px;max-width:72%;font-size:14.5px;color:var(--dim)}\n.pop.on{display:block}\n.pop b{color:var(--cyan)}\n&lt;/style&gt;\n&lt;/head&gt;\n&lt;body&gt;\n&lt;div class=\&quot;viewport\&quot;&gt;&lt;div class=\&quot;page\&quot; id=\&quot;page\&quot;&gt;\n\n  &lt;div class=\&quot;top\&quot;&gt;\n    &lt;h1&gt;MICROSOFT ARCHITECTURE BUILDER&lt;small&gt;MAP THE SOLUTION. SHOW THE FLOW.&lt;/small&gt;&lt;/h1&gt;\n    &lt;div class=\&quot;sp\&quot;&gt;&lt;/div&gt;\n    &lt;button class=\&quot;hbtn bldonly\&quot; id=\&quot;reviewBtn\&quot;&gt;Review Architecture&lt;/button&gt;\n    &lt;button class=\&quot;hbtn primary\&quot; id=\&quot;flowBtn\&quot;&gt;Demonstrate Flow&lt;/button&gt;\n    &lt;button class=\&quot;hbtn\&quot; id=\&quot;presBtn\&quot;&gt;Presentation Mode&lt;/button&gt;\n    &lt;button class=\&quot;hbtn bldonly\&quot; id=\&quot;undoBtn\&quot;&gt;Undo&lt;/button&gt;\n    &lt;button class=\&quot;hbtn bldonly\&quot; id=\&quot;redoBtn\&quot;&gt;Redo&lt;/button&gt;\n    &lt;button class=\&quot;hbtn bldonly\&quot; id=\&quot;clearBtn\&quot;&gt;Clear Diagram&lt;/button&gt;\n    &lt;button class=\&quot;hbtn bldonly\&quot; id=\&quot;sampleBtn\&quot;&gt;Load Sample&lt;/button&gt;\n    &lt;button class=\&quot;hbtn bldonly\&quot; id=\&quot;resetBtn\&quot;&gt;Reset Builder&lt;/button&gt;\n  &lt;/div&gt;\n\n  &lt;div class=\&quot;flowbar\&quot; id=\&quot;flowbar\&quot;&gt;&lt;/div&gt;\n  &lt;div class=\&quot;preslegend\&quot; id=\&quot;preslegend\&quot;&gt;&lt;/div&gt;\n\n  &lt;div class=\&quot;main\&quot;&gt;\n    &lt;div class=\&quot;tools\&quot;&gt;\n      &lt;button class=\&quot;mbtn on\&quot; data-m=\&quot;select\&quot;&gt;SELECT&lt;/button&gt;\n      &lt;button class=\&quot;mbtn\&quot; data-m=\&quot;addcomp\&quot;&gt;ADD COMPONENT&lt;/button&gt;\n      &lt;button class=\&quot;mbtn\&quot; data-m=\&quot;connect\&quot;&gt;CONNECT&lt;/button&gt;\n      &lt;button class=\&quot;mbtn\&quot; data-m=\&quot;boundary\&quot;&gt;ADD BOUNDARY&lt;/button&gt;\n      &lt;button class=\&quot;mbtn\&quot; data-m=\&quot;move\&quot;&gt;MOVE&lt;/button&gt;\n      &lt;button class=\&quot;mbtn\&quot; data-m=\&quot;note\&quot;&gt;ADD NOTE&lt;/button&gt;\n      &lt;button class=\&quot;cancel\&quot; id=\&quot;cancelBtn\&quot;&gt;\u2715 Cancel Current Action&lt;/button&gt;\n      &lt;div class=\&quot;subpanel pal\&quot; id=\&quot;palPanel\&quot;&gt;&lt;/div&gt;\n      &lt;div class=\&quot;subpanel\&quot; id=\&quot;connPanel\&quot;&gt;&lt;/div&gt;\n      &lt;div class=\&quot;subpanel\&quot; id=\&quot;bndPanel\&quot;&gt;&lt;/div&gt;\n      &lt;div class=\&quot;subpanel\&quot; id=\&quot;notePanel\&quot;&gt;&lt;/div&gt;\n      &lt;div class=\&quot;legend\&quot; id=\&quot;toolLegend\&quot;&gt;&lt;/div&gt;\n    &lt;/div&gt;\n\n    &lt;div class=\&quot;center\&quot;&gt;\n      &lt;div class=\&quot;prompt\&quot;&gt;&lt;span class=\&quot;modechip\&quot; id=\&quot;modechip\&quot;&gt;SELECT&lt;/span&gt;&lt;span id=\&quot;prompt\&quot;&gt;&lt;/span&gt;&lt;/div&gt;\n      &lt;div class=\&quot;gridwrap\&quot; id=\&quot;gridwrap\&quot;&gt;\n        &lt;div id=\&quot;bounds\&quot;&gt;&lt;/div&gt;\n        &lt;svg id=\&quot;wires\&quot; preserveAspectRatio=\&quot;none\&quot;&gt;&lt;/svg&gt;\n        &lt;div class=\&quot;grid\&quot; id=\&quot;grid\&quot;&gt;&lt;/div&gt;\n        &lt;div class=\&quot;tip pop\&quot; id=\&quot;pop\&quot;&gt;&lt;/div&gt;\n      &lt;/div&gt;\n    &lt;/div&gt;\n\n    &lt;div class=\&quot;insp\&quot;&gt;\n      &lt;div class=\&quot;ipanel\&quot; id=\&quot;insp\&quot;&gt;&lt;/div&gt;\n      &lt;div class=\&quot;adv\&quot; id=\&quot;adv\&quot;&gt;&lt;h3&gt;ARCHITECTURE ADVISORIES&lt;/h3&gt;&lt;div class=\&quot;mut\&quot;&gt;Run \u201cReview Architecture\u201d for design advisories. This is a design aid \u2014 it does not perform platform, security, licensing, or tenant validation.&lt;/div&gt;&lt;/div&gt;\n    &lt;/div&gt;\n  &lt;/div&gt;\n\n  &lt;div class=\&quot;tip toast\&quot; id=\&quot;toast\&quot;&gt;&lt;/div&gt;\n\n  &lt;div class=\&quot;tip modal\&quot; id=\&quot;custModal\&quot;&gt;&lt;div class=\&quot;mcard\&quot;&gt;\n    &lt;h3&gt;Define custom component&lt;/h3&gt;\n    &lt;div class=\&quot;frow\&quot;&gt;&lt;label&gt;Display name&lt;/label&gt;&lt;input id=\&quot;cName\&quot; maxlength=\&quot;40\&quot;&gt;&lt;/div&gt;\n    &lt;div class=\&quot;frow2\&quot;&gt;\n      &lt;div class=\&quot;frow\&quot;&gt;&lt;label&gt;Component type&lt;/label&gt;&lt;select id=\&quot;cType\&quot;&gt;&lt;option&gt;Internal system&lt;/option&gt;&lt;option&gt;External system&lt;/option&gt;&lt;option&gt;Service&lt;/option&gt;&lt;option&gt;Application&lt;/option&gt;&lt;option&gt;Data store&lt;/option&gt;&lt;option&gt;Process&lt;/option&gt;&lt;/select&gt;&lt;/div&gt;\n      &lt;div class=\&quot;frow\&quot;&gt;&lt;label&gt;Owner&lt;/label&gt;&lt;input id=\&quot;cOwner\&quot; maxlength=\&quot;40\&quot;&gt;&lt;/div&gt;\n    &lt;/div&gt;\n    &lt;div class=\&quot;frow\&quot;&gt;&lt;label&gt;Responsibility&lt;/label&gt;&lt;input id=\&quot;cResp\&quot; maxlength=\&quot;80\&quot;&gt;&lt;/div&gt;\n    &lt;div class=\&quot;frow\&quot;&gt;&lt;label&gt;Technology&lt;/label&gt;&lt;input id=\&quot;cTech\&quot; maxlength=\&quot;40\&quot;&gt;&lt;/div&gt;\n    &lt;div class=\&quot;frow\&quot;&gt;&lt;label&gt;Notes&lt;/label&gt;&lt;textarea id=\&quot;cNotes\&quot; rows=\&quot;2\&quot;&gt;&lt;/textarea&gt;&lt;/div&gt;\n    &lt;div class=\&quot;mbtns\&quot;&gt;&lt;button class=\&quot;hbtn\&quot; id=\&quot;cCancel\&quot;&gt;Cancel&lt;/button&gt;&lt;button class=\&quot;hbtn primary\&quot; id=\&quot;cOk\&quot;&gt;Confirm &amp;amp; place&lt;/button&gt;&lt;/div&gt;\n  &lt;/div&gt;&lt;/div&gt;\n\n&lt;/div&gt;&lt;/div&gt;\n&lt;script&gt;\n'use strict';\n/* ===== engine ===== */\nconst COLS='ABCDEFG',ROWS=7;\nconst ALLCELLS=[];for(const ch of COLS)for(let r=1;r&lt;=ROWS;r++)ALLCELLS.push(ch+r);\nfunction cr(cell){return{c:COLS.indexOf(cell[0]),r:+cell.slice(1)-1};}\nfunction validCell(cell){const p=cr(cell);return p.c&gt;=0&amp;&amp;p.r&gt;=0&amp;&amp;p.r&lt;7&amp;&amp;cell.length&lt;=2;}\nconst CATS=[\n {k:'exp',name:'Experiences',color:'#3cc9f0',items:[['canvas','Canvas app'],['mda','Model-driven app'],['pages','Power Pages'],['teams','Microsoft Teams'],['m365c','Microsoft 365 Copilot'],['webapp','Web application'],['mobile','Mobile application'],['persona','User / persona']]},\n {k:'ai',name:'Agents &amp; AI',color:'#b18cff',items:[['cps','Copilot Studio agent'],['aib','AI Builder'],['azai','Azure AI service'],['custai','Custom AI service'],['humrev','Human review']]},\n {k:'data',name:'Data',color:'#3fdb92',items:[['dv','Dataverse'],['spo','SharePoint'],['d365','Dynamics 365'],['sql','SQL database'],['fabric','Microsoft Fabric'],['doclib','Document library'],['extrec','External system of record'],['files','File storage']]},\n {k:'auto',name:'Automation &amp; integration',color:'#ffb054',items:[['pa','Power Automate'],['stdconn','Standard connector'],['custconn','Custom connector'],['graph','Microsoft Graph'],['apim','API Management'],['func','Azure Function'],['sbus','Service Bus'],['restapi','REST API'],['legacy','Legacy integration']]},\n {k:'gov',name:'Identity, governance &amp; ops',color:'#7ea8ff',items:[['entra','Microsoft Entra ID'],['spn','App user / service principal'],['dlp','Power Platform data policy'],['menv','Managed Environment'],['humapp','Human approval'],['mon','Monitoring'],['audit','Audit'],['retry','Retry &amp; exception handling'],['kill','Rollback / kill switch'],['pipeline','Deployment pipeline']]},\n {k:'gen',name:'Generic',color:'#8ba0b8',items:[['intsys','Internal system'],['extsys','External system'],['saas','SaaS platform'],['custsvc','Custom service'],['db','Database'],['proc','Process'],['dec','Decision'],['custom','Custom component']]}\n];\nconst EXTKEYS={extrec:1,restapi:0,legacy:1,extsys:1,saas:1};\nconst ITEMS={};CATS.forEach(cat=&gt;cat.items.forEach(it=&gt;{ITEMS[it[0]]={key:it[0],name:it[1],cat:cat.k,color:cat.color,ext:!!EXTKEYS[it[0]]};}));\nconst CONNT={\n data:{n:'Data flow',c:'#3cc9f0',dash:'',kind:'Data movement'},\n act:{n:'Action / API call',c:'#b18cff',dash:'',kind:'Action'},\n evt:{n:'Event / async message',c:'#ffb054',dash:'8 5',kind:'Event'},\n auth:{n:'Authentication / authorization',c:'#3fdb92',dash:'2 5',kind:'Identity'},\n hum:{n:'Human interaction',c:'#f1f5fb',dash:'',kind:'Human interaction'}\n};\nconst BTYPES=['Microsoft 365','Power Platform environment','Azure subscription','Dataverse security boundary','Internal network','External system','Trust boundary','Custom boundary'];\nconst BCOLORS={'Microsoft 365':'#3cc9f0','Power Platform environment':'#b18cff','Azure subscription':'#7ea8ff','Dataverse security boundary':'#3fdb92','Internal network':'#8ba0b8','External system':'#ffb054','Trust boundary':'#ff5a66','Custom boundary':'#aeb9ca'};\nconst NTYPES=['Decision','Assumption','Risk','Constraint','Open question'];\nlet state={comps:{},conns:{},bounds:{},notes:{},n:1};\nlet undoStack=[],redoStack=[];\nfunction ser(){return JSON.stringify(state);}\nfunction mutate(fn){undoStack.push(ser());if(undoStack.length&gt;120)undoStack.shift();redoStack=[];return fn();}\nfunction undo(){if(!undoStack.length)return false;redoStack.push(ser());state=JSON.parse(undoStack.pop());return true;}\nfunction redo(){if(!redoStack.length)return false;undoStack.push(ser());state=JSON.parse(redoStack.pop());return true;}\nfunction resetBuilder(){state={comps:{},conns:{},bounds:{},notes:{},n:1};undoStack=[];redoStack=[];return true;}\nfunction compAt(cell){for(const id in state.comps)if(state.comps[id].cell===cell)return id;return null;}\nfunction noteAt(cell){for(const id in state.notes)if(state.notes[id].cell===cell)return id;return null;}\nfunction occupied(cell){return !!compAt(cell)||!!noteAt(cell);}\nfunction mkProps(o){o=o||{};return{tech:o.tech||'',resp:o.resp||'',owner:o.owner||'',sor:!!o.sor,env:o.env||'',idn:o.idn||'',dcls:o.dcls||'',notes:o.notes||''};}\nfunction placeComp(key,cell,custom){\n  if(!ITEMS[key]&amp;&amp;!custom)return{err:'nokey'};\n  if(!validCell(cell))return{err:'badcell'};\n  if(occupied(cell))return{err:'occupied'};\n  return mutate(()=&gt;{\n    const id='c'+(state.n++);const it=ITEMS[key]||{};\n    state.comps[id]={id,key,name:(custom&amp;&amp;custom.name)||it.name,cat:it.cat||'gen',ext:custom?(custom.ctype==='External system'):(!!it.ext),cell,\n      props:mkProps(custom)};\n    return{id};\n  });\n}\nfunction moveComp(id,cell){\n  if(!state.comps[id])return{err:'nocomp'};\n  if(!validCell(cell))return{err:'badcell'};\n  if(occupied(cell))return{err:'occupied'};\n  return mutate(()=&gt;{state.comps[id].cell=cell;return{ok:true};});\n}\nfunction dupComp(id,cell){\n  const S=state.comps[id];if(!S)return{err:'nocomp'};\n  if(!validCell(cell))return{err:'badcell'};\n  if(occupied(cell))return{err:'occupied'};\n  return mutate(()=&gt;{const nid='c'+(state.n++);\n    state.comps[nid]=JSON.parse(JSON.stringify(S));state.comps[nid].id=nid;state.comps[nid].cell=cell;state.comps[nid].name=S.name+' (copy)';\n    return{id:nid};});\n}\nfunction deleteComp(id){\n  if(!state.comps[id])return{err:'nocomp'};\n  return mutate(()=&gt;{\n    for(const cid of Object.keys(state.conns)){const C=state.conns[cid];if(C.src===id||C.dst===id)delete state.conns[cid];}\n    delete state.comps[id];return{ok:true};\n  });\n}\nfunction updateComp(id,patch){\n  const C=state.comps[id];if(!C)return{err:'nocomp'};\n  return mutate(()=&gt;{if(patch.name!==undefined){C.name=patch.name;delete patch.name;}Object.assign(C.props,patch);return{ok:true};});\n}\nfunction addConn(t,a,b){\n  if(!CONNT[t])return{err:'notype'};\n  if(!state.comps[a]||!state.comps[b])return{err:'nocomp'};\n  if(a===b)return{err:'self'};\n  if(Object.values(state.conns).some(C=&gt;C.t===t&amp;&amp;C.src===a&amp;&amp;C.dst===b))return{err:'dup'};\n  return mutate(()=&gt;{const id='k'+(state.n++);\n    state.conns[id]={id,t,src:a,dst:b,label:'',sync:t==='evt'?'Asynchronous':'Synchronous',proto:'',dcls:'',auth:'',fail:'',retry:''};\n    return{id};});\n}\nfunction updateConn(id,patch){const C=state.conns[id];if(!C)return{err:'noconn'};\n  return mutate(()=&gt;{Object.assign(C,patch);return{ok:true};});}\nfunction reverseConn(id){const C=state.conns[id];if(!C)return{err:'noconn'};\n  return mutate(()=&gt;{const s=C.src;C.src=C.dst;C.dst=s;return{ok:true};});}\nfunction deleteConn(id){if(!state.conns[id])return{err:'noconn'};\n  return mutate(()=&gt;{delete state.conns[id];return{ok:true};});}\nfunction addBoundary(bt,c1,c2,label){\n  if(!validCell(c1)||!validCell(c2))return{err:'badcell'};\n  const a=cr(c1),b=cr(c2);\n  return mutate(()=&gt;{const id='b'+(state.n++);\n    state.bounds[id]={id,bt,label:label||bt,r:{c0:Math.min(a.c,b.c),r0:Math.min(a.r,b.r),c1:Math.max(a.c,b.c),r1:Math.max(a.r,b.r)}};\n    return{id};});\n}\nfunction moveBoundary(id,c1,c2){\n  const B=state.bounds[id];if(!B)return{err:'nobound'};\n  if(!validCell(c1)||!validCell(c2))return{err:'badcell'};\n  const a=cr(c1),b=cr(c2);\n  return mutate(()=&gt;{B.r={c0:Math.min(a.c,b.c),r0:Math.min(a.r,b.r),c1:Math.max(a.c,b.c),r1:Math.max(a.r,b.r)};return{ok:true};});\n}\nfunction updateBoundary(id,patch){const B=state.bounds[id];if(!B)return{err:'nobound'};\n  return mutate(()=&gt;{Object.assign(B,patch);return{ok:true};});}\nfunction deleteBoundary(id){if(!state.bounds[id])return{err:'nobound'};\n  return mutate(()=&gt;{delete state.bounds[id];return{ok:true};});}\nfunction insideB(cell,B){const p=cr(cell);return p.c&gt;=B.r.c0&amp;&amp;p.c&lt;=B.r.c1&amp;&amp;p.r&gt;=B.r.r0&amp;&amp;p.r&lt;=B.r.r1;}\nfunction addNote(nt,text,cell){\n  if(!text||!text.trim())return{err:'notext'};\n  if(!validCell(cell))return{err:'badcell'};\n  if(occupied(cell))return{err:'occupied'};\n  return mutate(()=&gt;{const id='n'+(state.n++);state.notes[id]={id,nt,text:text.trim(),cell};return{id};});\n}\nfunction updateNote(id,patch){const N=state.notes[id];if(!N)return{err:'nonote'};\n  return mutate(()=&gt;{Object.assign(N,patch);return{ok:true};});}\nfunction deleteNote(id){if(!state.notes[id])return{err:'nonote'};\n  return mutate(()=&gt;{delete state.notes[id];return{ok:true};});}\nfunction clearDiagram(){\n  if(!Object.keys(state.comps).length&amp;&amp;!Object.keys(state.conns).length&amp;&amp;!Object.keys(state.bounds).length&amp;&amp;!Object.keys(state.notes).length)return{err:'empty'};\n  return mutate(()=&gt;{state.comps={};state.conns={};state.bounds={};state.notes={};return{ok:true};});\n}\n/* orthogonal centerline router \u2014 segments run through the MIDDLE of cells (r+.5 / c+.5) */\nfunction route(ca,cb){\n  const A=cr(ca),B=cr(cb);\n  if(A.c===B.c&amp;&amp;A.r===B.r)return null;\n  /* cr() letter axis runs DOWN the grid and the number axis runs ACROSS \u2014 swap into DOM x/y here */\n  const ax=A.r+.5,ay=A.c+.5,bx=B.r+.5,by=B.c+.5;\n  if(ax===bx)return{pts:[[ax,ay],[bx,by]],aSide:by&gt;ay?'bottom':'top',bSide:by&gt;ay?'top':'bottom'};\n  if(ay===by)return{pts:[[ax,ay],[bx,by]],aSide:bx&gt;ax?'right':'left',bSide:bx&gt;ax?'left':'right'};\n  return{pts:[[ax,ay],[bx,ay],[bx,by]],aSide:bx&gt;ax?'right':'left',bSide:by&gt;ay?'top':'bottom'};\n}\nfunction routeConn(C){\n  const S=state.comps[C.src],D=state.comps[C.dst];\n  if(!S||!D)return null;return route(S.cell,D.cell);\n}\nfunction segThroughCell(p1,p2,cell){\n  const q=cr(cell);const x0=q.r,x1=q.r+1,y0=q.c,y1=q.c+1;const E=1e-9; /* transposed to DOM x/y like route() */\n  if(p1[0]===p2[0]){const x=p1[0];if(x&lt;=x0+E||x&gt;=x1-E)return false;\n    const a=Math.min(p1[1],p2[1]),b=Math.max(p1[1],p2[1]);return a&lt;y1-E&amp;&amp;b&gt;y0+E;}\n  if(p1[1]===p2[1]){const y=p1[1];if(y&lt;=y0+E||y&gt;=y1-E)return false;\n    const a=Math.min(p1[0],p2[0]),b=Math.max(p1[0],p2[0]);return a&lt;x1-E&amp;&amp;b&gt;x0+E;}\n  return false;\n}\nfunction connectorsThroughComponents(){\n  let bad=0;\n  const obstacles=[...Object.values(state.comps).map(c=&gt;({id:c.id,cell:c.cell})),...Object.values(state.notes).map(n=&gt;({id:n.id,cell:n.cell}))];\n  for(const cid in state.conns){const C=state.conns[cid];const rt=routeConn(C);if(!rt)continue;\n    for(let i=0;i&lt;rt.pts.length-1;i++)\n      for(const o of obstacles){\n        if(o.id===C.src||o.id===C.dst)continue;\n        if(segThroughCell(rt.pts[i],rt.pts[i+1],o.cell))bad++;\n      }}\n  return bad;\n}\n/* flow path \u2014 BFS, undirected */\nfunction pathBetween(a,b){\n  if(a===b||!state.comps[a]||!state.comps[b])return null;\n  const adj={};Object.values(state.conns).forEach(C=&gt;{(adj[C.src]=adj[C.src]||[]).push({cid:C.id,to:C.dst});(adj[C.dst]=adj[C.dst]||[]).push({cid:C.id,to:C.src});});\n  const prev={};prev[a]=null;const q=[a];\n  while(q.length){const u=q.shift();if(u===b)break;\n    (adj[u]||[]).forEach(e=&gt;{if(!(e.to in prev)){prev[e.to]={from:u,cid:e.cid};q.push(e.to);}});}\n  if(!(b in prev))return null;\n  const steps=[];let cur=b;\n  while(prev[cur]){steps.unshift({cid:prev[cur].cid,from:prev[cur].from,to:cur});cur=prev[cur].from;}\n  return steps;\n}\n/* review \u2014 design advisories only */\nfunction review(){\n  const A=[];const comps=Object.values(state.comps),conns=Object.values(state.conns),bounds=Object.values(state.bounds);\n  const touching=id=&gt;conns.filter(C=&gt;C.src===id||C.dst===id);\n  comps.forEach(c=&gt;{if(!c.props.resp.trim())A.push(c.name+': no defined responsibility.');});\n  if(comps.length&gt;1)comps.forEach(c=&gt;{if(!touching(c.id).length)A.push(c.name+' is disconnected from the architecture.');});\n  comps.filter(c=&gt;c.ext).forEach(c=&gt;{\n    const tc=touching(c.id);\n    if(tc.some(C=&gt;!C.label.trim()))A.push(c.name+': external integration has an unlabelled connection.');\n    tc.forEach(C=&gt;{if(!C.auth.trim()&amp;&amp;C.t!=='auth'&amp;&amp;!tc.some(x=&gt;x.t==='auth'))A.push(c.name+' \u2194 '+(state.comps[C.src===c.id?C.dst:C.src]||{}).name+': external integration without identity / authentication information.');});\n  });\n  const pairs={};conns.filter(C=&gt;C.t==='data').forEach(C=&gt;{pairs[C.src+'&gt;'+C.dst]=C;});\n  conns.filter(C=&gt;C.t==='data').forEach(C=&gt;{\n    const rev=pairs[C.dst+'&gt;'+C.src];\n    if(rev&amp;&amp;C.src&lt;C.dst){\n      const s=state.comps[C.src],d=state.comps[C.dst];\n      if(!(s.props.sor||d.props.sor)&amp;&amp;!C.retry.trim()&amp;&amp;!rev.retry.trim())\n        A.push(s.name+' \u21c4 '+d.name+': bidirectional data flow without a source-of-truth or reconciliation note.');\n    }});\n  conns.filter(C=&gt;C.t==='evt').forEach(C=&gt;{\n    const monLinked=conns.some(X=&gt;X!==C&amp;&amp;(X.src===C.src||X.dst===C.src||X.src===C.dst||X.dst===C.dst)&amp;&amp;[X.src,X.dst].some(id=&gt;(state.comps[id]||{}).key==='mon'));\n    if(!C.fail.trim()&amp;&amp;!C.retry.trim()&amp;&amp;!monLinked)A.push((state.comps[C.src]||{}).name+' \u2192 '+(state.comps[C.dst]||{}).name+': asynchronous flow without failure, retry, or monitoring information.');\n  });\n  comps.filter(c=&gt;c.cat==='ai').forEach(agent=&gt;{\n    const acts=conns.filter(C=&gt;C.src===agent.id&amp;&amp;C.t==='act');\n    if(acts.length){\n      const oversight=conns.some(C=&gt;(C.src===agent.id||C.dst===agent.id)&amp;&amp;C.t==='hum')\n        ||acts.some(C=&gt;{const dl=touching(C.dst);return dl.some(X=&gt;[X.src,X.dst].some(id=&gt;['humapp','humrev'].includes((state.comps[id]||{}).key)));})\n        ||comps.some(c=&gt;['humapp','humrev'].includes(c.key)&amp;&amp;touching(c.id).length&amp;&amp;pathBetween(agent.id,c.id));\n      if(!oversight)A.push(agent.name+': agent performs actions without human oversight or another stated control.');\n    }});\n  conns.forEach(C=&gt;{\n    if(/sensitive|confidential|restricted/i.test(C.dcls)){\n      const s=state.comps[C.src],d=state.comps[C.dst];\n      const crosses=bounds.some(B=&gt;(B.bt==='Trust boundary'||B.bt==='External system')&amp;&amp;s&amp;&amp;d&amp;&amp;insideB(s.cell,B)!==insideB(d.cell,B));\n      if(crosses&amp;&amp;!C.auth.trim()&amp;&amp;!C.retry.trim())A.push(s.name+' \u2192 '+d.name+': sensitive data crosses a trust boundary without a documented control.');\n    }});\n  const sors=comps.filter(c=&gt;c.props.sor);\n  if(sors.length&gt;1)A.push('Multiple systems marked authoritative ('+sors.map(c=&gt;c.name).join(', ')+') \u2014 confirm each owns distinct data.');\n  comps.forEach(c=&gt;{if(c.props.env.trim()&amp;&amp;!bounds.some(B=&gt;insideB(c.cell,B)))A.push(c.name+': assigned to environment \u201c'+c.props.env+'\u201d but placed outside every boundary.');});\n  if(connectorsThroughComponents()&gt;0)A.push('A connector passes through another component \u2014 move a component to clear the route.');\n  comps.forEach(c=&gt;{if(!c.props.owner.trim())A.push(c.name+': missing operational owner.');});\n  return A;\n}\nfunction loadSample(){\n  return mutate(()=&gt;{\n    state.comps={};state.conns={};state.bounds={};state.notes={};\n    const mk=(key,cell,name)=&gt;{const id='c'+(state.n++);const it=ITEMS[key];\n      state.comps[id]={id,key,name:name||it.name,cat:it.cat,ext:key==='restapi'?true:!!it.ext,cell,\n        props:mkProps({resp:SAMPLE_RESP[key]||'',owner:'Platform team'})};return id;};\n    const teams=mk('teams','B2'),cps=mk('cps','D2'),dv=mk('dv','F2'),spo=mk('spo','F4'),\n      pa=mk('pa','D5'),hap=mk('humapp','F5'),api=mk('restapi','G5','External API'),\n      mon=mk('mon','D7'),entra=mk('entra','B5');\n    const kc=(t,a,b,label)=&gt;{const id='k'+(state.n++);\n      state.conns[id]={id,t,src:a,dst:b,label:label||'',sync:t==='evt'?'Asynchronous':'Synchronous',proto:'',dcls:'',auth:t==='auth'?'Microsoft Entra ID':'',fail:'',retry:''};return id;};\n    kc('hum',teams,cps,'User chat');kc('data',cps,dv,'Read / write records');kc('data',cps,spo,'Grounding documents');\n    kc('act',cps,pa,'Invoke flow');kc('hum',pa,hap,'Approval request');kc('act',hap,api,'Approved call');\n    kc('data',pa,dv,'Update records');kc('evt',pa,mon,'Run telemetry');kc('auth',entra,cps,'Agent identity');kc('auth',entra,pa,'Connection identity');\n    const kb=(bt,c1,c2,label)=&gt;{const id='b'+(state.n++);const a=cr(c1),b2=cr(c2);\n      state.bounds[id]={id,bt,label:label||bt,r:{c0:Math.min(a.c,b2.c),r0:Math.min(a.r,b2.r),c1:Math.max(a.c,b2.c),r1:Math.max(a.r,b2.r)}};return id;};\n    kb('Microsoft 365','A1','B3','Microsoft 365');\n    kb('Power Platform environment','C1','F6','Power Platform environment');\n    kb('External system','G4','G6','External system');\n    return{ok:true};\n  });\n}\nconst SAMPLE_RESP={teams:'Where people ask for help',cps:'Answers questions and triggers actions',dv:'System of record for structured data',spo:'Stores grounding documents',pa:'Automates the approval process',humapp:'A person approves the outbound call',restapi:'Receives approved requests',mon:'Collects run telemetry',entra:'Issues identities for agent and flows'};\n/* ================= DOM layer ================= */\nconst $=id=&gt;document.getElementById(id);\nconst viewport=document.querySelector('.viewport'),page=$('page');\nlet mode='select',pending=null,connType=null,bndType=BTYPES[0],noteType=NTYPES[0];\nlet selComp=null,selConn=null,selBound=null,selNote=null,presMode=false;\nlet flow={phase:0,a:null,b:null,steps:null,idx:-1,timer:null};\nfunction esc(s){return String(s==null?'':s).replace(/&amp;/g,'&amp;amp;').replace(/&lt;/g,'&amp;lt;').replace(/\&quot;/g,'&amp;quot;');}\nfunction initials(n){const w=n.split(/[\\s/]+/).filter(Boolean);return (w.length&gt;1?w[0][0]+w[1][0]:n.slice(0,2)).toUpperCase();}\nlet toastTimer=null;\nfunction toast(t,err){const el=$('toast');el.innerHTML=t;el.className='tip toast on'+(err?' err':'');\n  clearTimeout(toastTimer);toastTimer=setTimeout(()=&gt;el.classList.remove('on'),2600);}\nfunction prompt(t){$('prompt').innerHTML=t;}\nfunction setMode(m,keepPending){\n  mode=m;if(!keepPending)pending=null;\n  stopFlowPick();\n  document.querySelectorAll('.mbtn').forEach(b=&gt;b.classList.toggle('on',b.dataset.m===m));\n  $('modechip').textContent={select:'SELECT',addcomp:'ADD COMPONENT',connect:'CONNECT',boundary:'ADD BOUNDARY',move:'MOVE',note:'ADD NOTE'}[m];\n  $('palPanel').classList.toggle('on',m==='addcomp');\n  $('connPanel').classList.toggle('on',m==='connect');\n  $('bndPanel').classList.toggle('on',m==='boundary');\n  $('notePanel').classList.toggle('on',m==='note');\n  $('toolLegend').style.display=(m==='select'||m==='move')?'block':'none';\n  defaultPrompt();refresh();\n}\nfunction defaultPrompt(){\n  if(pending&amp;&amp;pending.place){prompt('Select an empty grid cell for &lt;b&gt;'+esc(pending.place.name)+'&lt;/b&gt;. Occupied cells are unavailable.');return;}\n  if(mode==='select')prompt('Click a component, connector, boundary label, or note to inspect it. Empty cells do nothing.');\n  else if(mode==='addcomp')prompt('Pick a component from the palette, then click an empty cell to place it.');\n  else if(mode==='connect')prompt(connType?(pending&amp;&amp;pending.src?'&lt;b&gt;Select the destination.&lt;/b&gt;':'Click the &lt;b&gt;source&lt;/b&gt; component.'):'Choose a connection type first.');\n  else if(mode==='boundary')prompt(pending&amp;&amp;pending.c1?'Click the &lt;b&gt;bottom-right&lt;/b&gt; cell of the boundary.':'Click the &lt;b&gt;top-left&lt;/b&gt; cell of the boundary.');\n  else if(mode==='move')prompt(pending&amp;&amp;pending.move?'Click an empty destination cell for &lt;b&gt;'+esc(state.comps[pending.move].name)+'&lt;/b&gt;.':'Click the component to move.');\n  else if(mode==='note')prompt('Type the note, pick its type, then click an empty cell to place it.');\n}\n/* left panels */\nfunction buildPanels(){\n  let h='';CATS.forEach((cat,i)=&gt;{\n    h+='&lt;details'+(i===0?' open':'')+'&gt;&lt;summary&gt;'+cat.name+'&lt;/summary&gt;';\n    cat.items.forEach(it=&gt;{h+='&lt;div class=\&quot;pitem\&quot; data-k=\&quot;'+it[0]+'\&quot;&gt;&lt;span class=\&quot;chip\&quot; style=\&quot;color:'+cat.color+';border-color:'+cat.color+'55\&quot;&gt;'+initials(it[1])+'&lt;/span&gt;'+esc(it[1])+'&lt;/div&gt;';});\n    h+='&lt;/details&gt;';});\n  $('palPanel').innerHTML=h;\n  $('palPanel').querySelectorAll('.pitem').forEach(el=&gt;el.addEventListener('click',()=&gt;{\n    const k=el.dataset.k;\n    if(k==='custom'){openCust();return;}\n    pending={place:{key:k,name:ITEMS[k].name}};defaultPrompt();refresh();\n  }));\n  let c='';for(const t in CONNT)c+='&lt;button class=\&quot;ctbtn\&quot; data-t=\&quot;'+t+'\&quot;&gt;&lt;span class=\&quot;sw\&quot; style=\&quot;border-color:'+CONNT[t].c+';border-top-style:'+(CONNT[t].dash?(t==='auth'?'dotted':'dashed'):'solid')+'\&quot;&gt;&lt;/span&gt;'+CONNT[t].n+'&lt;/button&gt;';\n  $('connPanel').innerHTML='&lt;div class=\&quot;hint\&quot; style=\&quot;margin-bottom:4px\&quot;&gt;1 \u00b7 Choose a type &amp;nbsp;2 \u00b7 Click source &amp;nbsp;3 \u00b7 Click destination&lt;/div&gt;'+c;\n  $('connPanel').querySelectorAll('.ctbtn').forEach(el=&gt;el.addEventListener('click',()=&gt;{\n    connType=el.dataset.t;pending=null;\n    $('connPanel').querySelectorAll('.ctbtn').forEach(x=&gt;x.classList.toggle('on',x===el));\n    defaultPrompt();refresh();\n  }));\n  $('bndPanel').innerHTML=BTYPES.map(b=&gt;'&lt;button class=\&quot;ctbtn'+(b===bndType?' on':'')+'\&quot; data-b=\&quot;'+esc(b)+'\&quot;&gt;&lt;span class=\&quot;sw\&quot; style=\&quot;border-color:'+BCOLORS[b]+'\&quot;&gt;&lt;/span&gt;'+esc(b)+'&lt;/button&gt;').join('');\n  $('bndPanel').querySelectorAll('.ctbtn').forEach(el=&gt;el.addEventListener('click',()=&gt;{\n    bndType=el.dataset.b;pending=null;\n    $('bndPanel').querySelectorAll('.ctbtn').forEach(x=&gt;x.classList.toggle('on',x===el));\n    defaultPrompt();\n  }));\n  $('notePanel').innerHTML='&lt;div class=\&quot;frow\&quot;&gt;&lt;label&gt;Note type&lt;/label&gt;&lt;select id=\&quot;noteSel\&quot;&gt;'+NTYPES.map(n=&gt;'&lt;option&gt;'+n+'&lt;/option&gt;').join('')+'&lt;/select&gt;&lt;/div&gt;'+\n    '&lt;div class=\&quot;frow\&quot; style=\&quot;margin-top:4px\&quot;&gt;&lt;label&gt;Note text&lt;/label&gt;&lt;textarea id=\&quot;noteTxt\&quot; rows=\&quot;3\&quot; placeholder=\&quot;Concise architecture note\u2026\&quot;&gt;&lt;/textarea&gt;&lt;/div&gt;'+\n    '&lt;div class=\&quot;hint\&quot; style=\&quot;margin-top:4px\&quot;&gt;Then click an empty grid cell.&lt;/div&gt;';\n  $('toolLegend').innerHTML='&lt;b style=\&quot;color:#c6d2e2\&quot;&gt;Connections&lt;/b&gt;&lt;br&gt;'+Object.values(CONNT).map(t=&gt;'&lt;span class=\&quot;sw\&quot; style=\&quot;border-color:'+t.c+';border-top-style:'+(t.dash?(t.n.indexOf('Auth')===0?'dotted':'dashed'):'solid')+'\&quot;&gt;&lt;/span&gt;'+t.n).join('&lt;br&gt;')+\n    '&lt;br&gt;&lt;br&gt;Design aid only \u2014 nothing is deployed or validated against a tenant.';\n  $('preslegend').innerHTML='&lt;b&gt;LEGEND&lt;/b&gt;'+Object.values(CONNT).map(t=&gt;'&lt;span&gt;&lt;span class=\&quot;sw\&quot; style=\&quot;border-color:'+t.c+';border-top-style:'+(t.dash?(t.n.indexOf('Auth')===0?'dotted':'dashed'):'solid')+'\&quot;&gt;&lt;/span&gt;'+t.n+'&lt;/span&gt;').join('')+\n    '&lt;span class=\&quot;sp\&quot;&gt;&lt;/span&gt;&lt;button class=\&quot;hbtn\&quot; id=\&quot;backBtn\&quot;&gt;Return to Build Mode&lt;/button&gt;';\n  $('preslegend').querySelector('#backBtn').addEventListener('click',()=&gt;togglePres(false));\n}\n/* custom component modal */\nlet custDup=null;\nfunction openCust(){$('custModal').classList.add('on');['cName','cOwner','cResp','cTech','cNotes'].forEach(i=&gt;$(i).value='');$('cType').value='Internal system';$('cName').focus();}\n$('cCancel').addEventListener('click',()=&gt;$('custModal').classList.remove('on'));\n$('cOk').addEventListener('click',()=&gt;{\n  const name=$('cName').value.trim();\n  if(!name){toast('Give the component a display name.',1);return;}\n  $('custModal').classList.remove('on');\n  pending={place:{key:'custom',name,custom:{name,ctype:$('cType').value,resp:$('cResp').value.trim(),owner:$('cOwner').value.trim(),tech:$('cTech').value.trim(),notes:$('cNotes').value.trim()}}};\n  setMode('addcomp',true);\n});\n/* grid */\nconst gridEl=$('grid');\nALLCELLS.forEach(cell=&gt;{const d=document.createElement('div');d.className='cell';d.dataset.cell=cell;\n  d.innerHTML='&lt;span class=\&quot;co\&quot;&gt;'+cell+'&lt;/span&gt;';gridEl.appendChild(d);\n  d.addEventListener('click',e=&gt;{if(e.target.closest('.card,.note'))return;onCellClick(cell);});});\nfunction cellEl(cell){return gridEl.querySelector('.cell[data-cell=\&quot;'+cell+'\&quot;]');}\nfunction flash(cell){const el=cellEl(cell);el.classList.add('warnflash');setTimeout(()=&gt;el.classList.remove('warnflash'),450);}\nfunction onCellClick(cell){\n  if(presMode)return;\n  if(pending&amp;&amp;pending.place){\n    if(occupied(cell)){toast('That cell is occupied \u2014 choose an empty cell.',1);flash(cell);return;}\n    const P=pending.place;\n    const r=P.dup?dupComp(P.dup,cell):placeComp(P.key,cell,P.custom);\n    if(r.err){toast('Cannot place there.',1);return;}\n    pending=null;toast(esc(state.comps[r.id].name)+' placed at '+cell+'.');setMode('select');return;\n  }\n  if(mode==='move'&amp;&amp;pending&amp;&amp;pending.move){\n    const r=moveComp(pending.move,cell);\n    if(r.err==='occupied'){toast('Destination is occupied \u2014 component not moved.',1);flash(cell);return;}\n    pending=null;toast('Component moved \u2014 connections rerouted.');setMode('select');return;\n  }\n  if(mode==='boundary'){\n    if(!pending||!pending.c1){pending={c1:cell};defaultPrompt();refresh();return;}\n    const r=addBoundary(bndType,pending.c1,cell);\n    pending=null;\n    if(r.err){toast('Could not create the boundary.',1);setMode('select');return;}\n    selBound=r.id;selComp=selConn=selNote=null;toast(esc(bndType)+' boundary added.');setMode('select');return;\n  }\n  if(mode==='note'){\n    const txt=$('noteTxt').value;\n    const r=addNote($('noteSel').value,txt,cell);\n    if(r.err==='notext'){toast('Type the note text first.',1);return;}\n    if(r.err==='occupied'){toast('Notes need an empty cell.',1);flash(cell);return;}\n    $('noteTxt').value='';selNote=r.id;selComp=selConn=selBound=null;toast('Note placed.');setMode('select');return;\n  }\n  /* select / connect / move on empty space: nothing */\n}\nfunction onCompClick(id){\n  if(presMode){const c=state.comps[id];showPop('&lt;b&gt;'+esc(c.name)+'&lt;/b&gt;'+(c.props.tech?' \u00b7 '+esc(c.props.tech):'')+'&lt;br&gt;'+esc(c.props.resp||'No responsibility recorded.'));return;}\n  if(flow.phase===1){flow.a=id;flow.phase=2;paintFlowBar('Start: &lt;b&gt;'+esc(state.comps[id].name)+'&lt;/b&gt; \u2014 now click the &lt;b&gt;ending&lt;/b&gt; component.');refresh();return;}\n  if(flow.phase===2){flow.b=id;startPlayback();return;}\n  if(mode==='connect'){\n    if(!connType){toast('Choose a connection type first.',1);return;}\n    if(!pending||!pending.src){pending={src:id};defaultPrompt();refresh();return;}\n    if(pending.src===id){toast('Source and destination must differ.',1);return;}\n    const r=addConn(connType,pending.src,id);\n    pending=null;\n    if(r.err==='dup'){toast('That connection already exists.',1);setMode('select');return;}\n    if(r.err){toast('Could not connect.',1);setMode('select');return;}\n    selConn=r.id;selComp=selBound=selNote=null;toast(CONNT[connType].n+' created.');setMode('select');return;\n  }\n  if(mode==='move'){pending={move:id};defaultPrompt();refresh();return;}\n  if(mode==='select'){selComp=id;selConn=selBound=selNote=null;refresh();}\n}\nfunction showPop(html){const p=$('pop');p.innerHTML=html;p.classList.add('on');clearTimeout(p._t);p._t=setTimeout(()=&gt;p.classList.remove('on'),4200);}\n/* paint */\nfunction paintGrid(){\n  const availPlace=pending&amp;&amp;(pending.place||mode==='move'&amp;&amp;pending.move);\n  ALLCELLS.forEach(cell=&gt;{\n    const el=cellEl(cell);const cid=compAt(cell),nid=noteAt(cell);\n    el.classList.remove('avail','dis');\n    if(availPlace){if(!occupied(cell))el.classList.add('avail');else el.classList.add('dis');}\n    if(mode==='note'&amp;&amp;!occupied(cell))el.classList.add('avail');\n    let inner='&lt;span class=\&quot;co\&quot;&gt;'+cell+'&lt;/span&gt;';\n    if(cid){const c=state.comps[cid];const it=ITEMS[c.key]||{color:'#8ba0b8'};\n      const isSrc=pending&amp;&amp;pending.src===cid,isTgt=mode==='connect'&amp;&amp;pending&amp;&amp;pending.src&amp;&amp;pending.src!==cid;\n      const isFlow=flow.steps&amp;&amp;flow.idx&gt;=0&amp;&amp;flow.idx&lt;flow.steps.length&amp;&amp;(flow.steps[flow.idx].to===cid);\n      inner+='&lt;div class=\&quot;card'+(selComp===cid?' sel':'')+(isSrc?' src':'')+(isTgt?' dsttgt':'')+(isFlow?' flowon':'')+'\&quot; data-id=\&quot;'+cid+'\&quot;&gt;'+\n        '&lt;span class=\&quot;chip\&quot; style=\&quot;color:'+(it.color||'#8ba0b8')+';border-color:'+(it.color||'#8ba0b8')+'66\&quot;&gt;'+initials(c.name)+'&lt;/span&gt;'+\n        '&lt;span class=\&quot;nm\&quot;&gt;'+esc(c.name)+'&lt;/span&gt;'+\n        '&lt;span class=\&quot;mt\&quot;&gt;'+cell+(c.props.sor?' \u00b7 SOR':'')+(reviewCache.some(a=&gt;a.indexOf(c.name)===0)?' &lt;span class=\&quot;wq\&quot;&gt;\u26a0&lt;/span&gt;':'')+'&lt;/span&gt;'+\n        '&lt;span class=\&quot;ports\&quot;&gt;&lt;i class=\&quot;pt\&quot;&gt;&lt;/i&gt;&lt;i class=\&quot;pb\&quot;&gt;&lt;/i&gt;&lt;i class=\&quot;pl\&quot;&gt;&lt;/i&gt;&lt;i class=\&quot;pr\&quot;&gt;&lt;/i&gt;&lt;/span&gt;&lt;/div&gt;';\n    }else if(nid){const n=state.notes[nid];\n      inner+='&lt;div class=\&quot;note\&quot; data-id=\&quot;'+nid+'\&quot;&gt;&lt;div class=\&quot;nt\&quot;&gt;'+esc(n.nt.toUpperCase())+'&lt;/div&gt;&lt;div class=\&quot;tx\&quot;&gt;'+esc(n.text)+'&lt;/div&gt;&lt;/div&gt;';\n    }\n    el.innerHTML=inner;\n  });\n  gridEl.querySelectorAll('.card').forEach(el=&gt;el.addEventListener('click',e=&gt;{e.stopPropagation();onCompClick(el.dataset.id);}));\n  gridEl.querySelectorAll('.note').forEach(el=&gt;el.addEventListener('click',e=&gt;{e.stopPropagation();if(presMode)return;\n    if(mode==='select'){selNote=el.dataset.id;selComp=selConn=selBound=null;refresh();}}));\n}\nfunction paintBounds(){\n  const host=$('gridwrap').getBoundingClientRect();\n  const bs=Object.values(state.bounds).sort((a,b)=&gt;((b.r.c1-b.r.c0+1)*(b.r.r1-b.r.r0+1))-((a.r.c1-a.r.c0+1)*(a.r.r1-a.r.r0+1)));\n  let h='';\n  bs.forEach(B=&gt;{\n    const tl=cellEl(COLS[B.r.c0]+(B.r.r0+1)).getBoundingClientRect(),br=cellEl(COLS[B.r.c1]+(B.r.r1+1)).getBoundingClientRect();\n    const col=BCOLORS[B.bt]||'#8ba0b8';\n    h+='&lt;div class=\&quot;bnd'+'\&quot; data-id=\&quot;'+B.id+'\&quot; style=\&quot;left:'+(tl.left-host.left-5)+'px;top:'+(tl.top-host.top-5)+'px;width:'+(br.right-tl.left+10)+'px;height:'+(br.bottom-tl.top+10)+'px;border-color:'+col+(selBound===B.id?'':'88')+';background:'+col+'0d\&quot;&gt;'+\n      '&lt;label style=\&quot;color:'+col+';border-color:'+col+'66\&quot; data-id=\&quot;'+B.id+'\&quot;&gt;'+esc(B.label)+'&lt;/label&gt;&lt;/div&gt;';\n  });\n  $('bounds').innerHTML=h;\n  $('bounds').querySelectorAll('label').forEach(el=&gt;el.addEventListener('click',e=&gt;{e.stopPropagation();if(presMode)return;\n    if(mode==='select'){selBound=el.dataset.id;selComp=selConn=selNote=null;refresh();}}));\n}\nfunction boundsPx(){\n  const g=gridEl.getBoundingClientRect();const gap=9;\n  const cw=(g.width-6*gap)/7,ch=(g.height-6*gap)/7;\n  return{g,gap,cw,ch,\n    bx:k=&gt;k&lt;=0?g.left:(k&gt;=7?g.right:g.left+k*cw+(k-.5)*gap),\n    by:k=&gt;k&lt;=0?g.top:(k&gt;=7?g.bottom:g.top+k*ch+(k-.5)*gap)};\n}\nfunction u2px(pt,B){\n  const x=Number.isInteger(pt[0])?B.bx(pt[0]):B.g.left+Math.floor(pt[0])*(B.cw+B.gap)+(pt[0]-Math.floor(pt[0]))*B.cw;\n  const y=Number.isInteger(pt[1])?B.by(pt[1]):B.g.top+Math.floor(pt[1])*(B.ch+B.gap)+(pt[1]-Math.floor(pt[1]))*B.ch;\n  return[x,y];\n}\nfunction cardCenter(cell,side,host){\n  const ce=cellEl(cell).getBoundingClientRect();\n  const x=side==='left'?ce.left+3:side==='right'?ce.right-3:ce.left+ce.width/2;\n  const y=side==='top'?ce.top+3:side==='bottom'?ce.bottom-3:ce.top+ce.height/2;\n  return[x-host.left,y-host.top];\n}\nfunction arrowHead(p,side,color){\n  if(side==='top'||side==='bottom'){const dv=side==='top'?1:-1; /* pointing INTO the card */\n    return '&lt;path class=\&quot;ln\&quot; style=\&quot;stroke:'+color+';fill:'+color+'\&quot; d=\&quot;M'+p[0]+' '+p[1]+' L'+(p[0]-5)+' '+(p[1]-9*dv)+' L'+(p[0]+5)+' '+(p[1]-9*dv)+' Z\&quot;/&gt;';}\n  const d=side==='left'?1:-1; /* pointing INTO the card */\n  return '&lt;path class=\&quot;ln\&quot; style=\&quot;stroke:'+color+';fill:'+color+'\&quot; d=\&quot;M'+p[0]+' '+p[1]+' L'+(p[0]-9*d)+' '+(p[1]-5)+' L'+(p[0]-9*d)+' '+(p[1]+5)+' Z\&quot;/&gt;';\n}\nfunction polyMid(pts){\n  let L=0;const segs=[];\n  for(let i=1;i&lt;pts.length;i++){const l=Math.hypot(pts[i][0]-pts[i-1][0],pts[i][1]-pts[i-1][1]);segs.push(l);L+=l;}\n  let t=L/2;\n  for(let i=0;i&lt;segs.length;i++){if(t&lt;=segs[i]){const a=pts[i],b=pts[i+1],f=segs[i]?t/segs[i]:0;\n    return[a[0]+(b[0]-a[0])*f,a[1]+(b[1]-a[1])*f];}t-=segs[i];}\n  return pts[0];\n}\nfunction drawWires(){\n  const svg=$('wires');const host=$('gridwrap').getBoundingClientRect();\n  svg.setAttribute('viewBox','0 0 '+host.width+' '+host.height);\n  const B=boundsPx();\n  let out='';const vsegs=[];\n  const conns=Object.values(state.conns);\n  conns.forEach((C,ci)=&gt;{\n    const rt=routeConn(C);if(!rt)return;\n    const T=CONNT[C.t];const lane=(ci%3-1)*4;\n    const px=rt.pts.map(p=&gt;{const q=u2px(p,B);return[q[0]-host.left+(Number.isInteger(p[0])?lane:0),q[1]-host.top+(Number.isInteger(p[1])?lane:0)];});\n    const S=state.comps[C.src],D=state.comps[C.dst];\n    const ce2=cardCenter(D.cell,rt.bSide,host);\n    /* anchor at card centers \u2014 wires sit under the components, so lines run seamlessly into the middle of each box */\n    const pc=cardCenter(S.cell,'mid',host),cc=cardCenter(D.cell,'mid',host);\n    const pts=[pc,...px,cc];\n    let d='M'+pts[0][0]+' '+pts[0][1];\n    for(let i=1;i&lt;pts.length;i++){\n      const a=pts[i-1],b=pts[i];\n      if(a[1]===b[1]&amp;&amp;a[0]!==b[0]){\n        const xs=vsegs.filter(v=&gt;Math.min(a[0],b[0])&lt;v.x&amp;&amp;v.x&lt;Math.max(a[0],b[0])&amp;&amp;Math.min(v.y1,v.y2)&lt;a[1]&amp;&amp;a[1]&lt;Math.max(v.y1,v.y2))\n          .map(v=&gt;v.x).sort((p,q)=&gt;(a[0]&lt;b[0]?p-q:q-p));\n        const dir2=a[0]&lt;b[0]?1:-1;\n        xs.forEach(x=&gt;{d+=' L'+(x-6*dir2)+' '+a[1]+' A6 6 0 0 '+(dir2&gt;0?1:0)+' '+(x+6*dir2)+' '+a[1];});\n        d+=' L'+b[0]+' '+b[1];\n      }else{\n        d+=' L'+b[0]+' '+b[1];\n        if(a[0]===b[0])vsegs.push({x:a[0],y1:a[1],y2:b[1]});\n      }\n    }\n    const isPulse=flow.steps&amp;&amp;flow.idx&gt;=0&amp;&amp;flow.idx&lt;flow.steps.length&amp;&amp;flow.steps[flow.idx].cid===C.id;\n    out+='&lt;path class=\&quot;ln'+(selConn===C.id?' selc':'')+(isPulse?' pulse':'')+'\&quot; style=\&quot;stroke:'+T.c+(T.dash?';stroke-dasharray:'+T.dash:'')+'\&quot; d=\&quot;'+d+'\&quot;/&gt;';\n    out+=arrowHead(ce2,rt.bSide,T.c);\n    out+='&lt;path class=\&quot;hit\&quot; data-cid=\&quot;'+C.id+'\&quot; d=\&quot;'+d+'\&quot;/&gt;';\n    if(C.label){const mid=polyMid(pts);\n      out+='&lt;text class=\&quot;clbl\&quot; x=\&quot;'+(mid[0]+5)+'\&quot; y=\&quot;'+(mid[1]-5)+'\&quot;&gt;'+esc(C.label)+'&lt;/text&gt;';}\n  });\n  svg.innerHTML=out;\n  svg.querySelectorAll('.hit').forEach(el=&gt;el.addEventListener('click',e=&gt;{e.stopPropagation();if(presMode)return;\n    if(mode==='select'){selConn=el.dataset.cid;selComp=selBound=selNote=null;refresh();}}));\n}\n/* inspector */\nfunction inspField(label,id,val,ph){return '&lt;div class=\&quot;frow\&quot;&gt;&lt;label&gt;'+label+'&lt;/label&gt;&lt;input id=\&quot;'+id+'\&quot; value=\&quot;'+esc(val)+'\&quot;'+(ph?' placeholder=\&quot;'+esc(ph)+'\&quot;':'')+'&gt;&lt;/div&gt;';}\nfunction paintInspector(){\n  const el=$('insp');\n  if(selComp&amp;&amp;state.comps[selComp]){const c=state.comps[selComp],P=c.props;\n    const ifaces=Object.values(state.conns).filter(C=&gt;C.src===c.id||C.dst===c.id);\n    el.innerHTML='&lt;h3&gt;'+esc(c.name)+'&lt;/h3&gt;'+\n      inspField('Display name','iName',c.name)+\n      '&lt;div class=\&quot;frow2\&quot;&gt;'+inspField('Product / technology','iTech',P.tech||((ITEMS[c.key]||{}).name!==c.name?(ITEMS[c.key]||{}).name||'':''),'e.g. Dataverse')+inspField('Owner','iOwner',P.owner,'Operational owner')+'&lt;/div&gt;'+\n      inspField('Responsibility','iResp',P.resp,'What this component is accountable for')+\n      '&lt;div class=\&quot;chkrow\&quot;&gt;&lt;input type=\&quot;checkbox\&quot; id=\&quot;iSor\&quot;'+(P.sor?' checked':'')+'&gt;&lt;span&gt;System of record (authoritative source)&lt;/span&gt;&lt;/div&gt;'+\n      '&lt;div class=\&quot;frow2\&quot;&gt;'+inspField('Environment','iEnv',P.env,'e.g. Prod environment')+inspField('Identity used','iIdn',P.idn,'e.g. service principal')+'&lt;/div&gt;'+\n      inspField('Data classification','iDcls',P.dcls,'e.g. Confidential')+\n      '&lt;div class=\&quot;frow\&quot;&gt;&lt;label&gt;Notes&lt;/label&gt;&lt;textarea id=\&quot;iNotes\&quot; rows=\&quot;2\&quot;&gt;'+esc(P.notes)+'&lt;/textarea&gt;&lt;/div&gt;'+\n      '&lt;div class=\&quot;frow\&quot;&gt;&lt;label&gt;Connected interfaces ('+ifaces.length+')&lt;/label&gt;'+\n      (ifaces.map(C=&gt;'&lt;div class=\&quot;ifrow\&quot; data-cid=\&quot;'+C.id+'\&quot; style=\&quot;border-left:3px solid '+CONNT[C.t].c+'\&quot;&gt;'+esc((state.comps[C.src]||{}).name)+' \u2192 '+esc((state.comps[C.dst]||{}).name)+(C.label?' \u00b7 '+esc(C.label):'')+'&lt;/div&gt;').join('')||'&lt;div class=\&quot;hint\&quot;&gt;None yet.&lt;/div&gt;')+'&lt;/div&gt;'+\n      '&lt;div class=\&quot;ibtns\&quot;&gt;&lt;button class=\&quot;hbtn\&quot; id=\&quot;iMove\&quot;&gt;Move&lt;/button&gt;&lt;button class=\&quot;hbtn\&quot; id=\&quot;iDup\&quot;&gt;Duplicate&lt;/button&gt;&lt;button class=\&quot;hbtn\&quot; id=\&quot;iDel\&quot; style=\&quot;color:var(--red);border-color:#5a2730\&quot;&gt;Delete&lt;/button&gt;&lt;/div&gt;'+\n      '&lt;div class=\&quot;hint\&quot;&gt;Position '+c.cell+' \u00b7 '+((CATS.find(x=&gt;x.k===c.cat)||{}).name||'Generic')+'&lt;/div&gt;';\n    const bind=(fid,key,isName)=&gt;{const f=$(fid);f.addEventListener('change',()=&gt;{const p={};p[isName?'name':key]=f.value;updateComp(c.id,p);refresh();});};\n    bind('iName','name',true);bind('iTech','tech');bind('iOwner','owner');bind('iResp','resp');bind('iEnv','env');bind('iIdn','idn');bind('iDcls','dcls');bind('iNotes','notes');\n    $('iSor').addEventListener('change',()=&gt;{updateComp(c.id,{sor:$('iSor').checked});refresh();});\n    el.querySelectorAll('.ifrow').forEach(x=&gt;x.addEventListener('click',()=&gt;{selConn=x.dataset.cid;selComp=null;refresh();}));\n    $('iMove').addEventListener('click',()=&gt;{setMode('move');pending={move:c.id};defaultPrompt();refresh();});\n    $('iDup').addEventListener('click',()=&gt;{pending={place:{dup:c.id,name:c.name+' (copy)'}};setMode('addcomp',true);});\n    $('iDel').addEventListener('click',()=&gt;{\n      if(pending&amp;&amp;pending.confirmDel===c.id){deleteComp(c.id);selComp=null;pending=null;toast('Component and its connections deleted \u2014 one Undo restores both.');refresh();}\n      else{pending={confirmDel:c.id};$('iDel').textContent='Confirm delete';}\n    });\n    return;\n  }\n  if(selConn&amp;&amp;state.conns[selConn]){const C=state.conns[selConn],T=CONNT[C.t];\n    el.innerHTML='&lt;h3 style=\&quot;color:'+T.c+'\&quot;&gt;'+esc(T.n)+'&lt;/h3&gt;'+\n      '&lt;div class=\&quot;kv\&quot;&gt;&lt;b&gt;'+esc((state.comps[C.src]||{}).name)+'&lt;/b&gt; \u2192 &lt;b&gt;'+esc((state.comps[C.dst]||{}).name)+'&lt;/b&gt;&lt;/div&gt;'+\n      '&lt;div class=\&quot;frow\&quot;&gt;&lt;label&gt;Connection type&lt;/label&gt;&lt;select id=\&quot;kType\&quot;&gt;'+Object.keys(CONNT).map(t=&gt;'&lt;option value=\&quot;'+t+'\&quot;'+(t===C.t?' selected':'')+'&gt;'+CONNT[t].n+'&lt;/option&gt;').join('')+'&lt;/select&gt;&lt;/div&gt;'+\n      inspField('Label','kLabel',C.label,'e.g. Create case')+\n      '&lt;div class=\&quot;frow2\&quot;&gt;&lt;div class=\&quot;frow\&quot;&gt;&lt;label&gt;Mode&lt;/label&gt;&lt;select id=\&quot;kSync\&quot;&gt;&lt;option'+(C.sync==='Synchronous'?' selected':'')+'&gt;Synchronous&lt;/option&gt;&lt;option'+(C.sync==='Asynchronous'?' selected':'')+'&gt;Asynchronous&lt;/option&gt;&lt;/select&gt;&lt;/div&gt;'+\n      inspField('Protocol / connector','kProto',C.proto,'e.g. HTTPS, connector')+'&lt;/div&gt;'+\n      '&lt;div class=\&quot;frow2\&quot;&gt;'+inspField('Data classification','kDcls',C.dcls,'e.g. Sensitive')+inspField('Authentication','kAuth',C.auth,'e.g. Entra ID, OAuth')+'&lt;/div&gt;'+\n      inspField('Failure behaviour','kFail',C.fail,'What happens on failure')+\n      inspField('Retry / reconciliation','kRetry',C.retry,'Retry or reconciliation note')+\n      '&lt;div class=\&quot;ibtns\&quot;&gt;&lt;button class=\&quot;hbtn\&quot; id=\&quot;kRev\&quot;&gt;Reverse direction&lt;/button&gt;&lt;button class=\&quot;hbtn\&quot; id=\&quot;kDel\&quot; style=\&quot;color:var(--red);border-color:#5a2730\&quot;&gt;Delete connection&lt;/button&gt;&lt;/div&gt;';\n    $('kType').addEventListener('change',()=&gt;{updateConn(C.id,{t:$('kType').value});refresh();});\n    [['kLabel','label'],['kProto','proto'],['kDcls','dcls'],['kAuth','auth'],['kFail','fail'],['kRetry','retry']].forEach(([f,k])=&gt;{\n      $(f).addEventListener('change',()=&gt;{const p={};p[k]=$(f).value;updateConn(C.id,p);refresh();});});\n    $('kSync').addEventListener('change',()=&gt;{updateConn(C.id,{sync:$('kSync').value});refresh();});\n    $('kRev').addEventListener('click',()=&gt;{reverseConn(C.id);refresh();});\n    $('kDel').addEventListener('click',()=&gt;{deleteConn(C.id);selConn=null;refresh();});\n    return;\n  }\n  if(selBound&amp;&amp;state.bounds[selBound]){const Bo=state.bounds[selBound];\n    el.innerHTML='&lt;h3 style=\&quot;color:'+(BCOLORS[Bo.bt]||'#8ba0b8')+'\&quot;&gt;Boundary&lt;/h3&gt;'+\n      inspField('Label','bLabel',Bo.label)+\n      '&lt;div class=\&quot;frow\&quot;&gt;&lt;label&gt;Boundary type&lt;/label&gt;&lt;select id=\&quot;bType\&quot;&gt;'+BTYPES.map(b=&gt;'&lt;option'+(b===Bo.bt?' selected':'')+'&gt;'+b+'&lt;/option&gt;').join('')+'&lt;/select&gt;&lt;/div&gt;'+\n      '&lt;div class=\&quot;kv\&quot;&gt;Covers '+COLS[Bo.r.c0]+(Bo.r.r0+1)+' \u2013 '+COLS[Bo.r.c1]+(Bo.r.r1+1)+'&lt;/div&gt;'+\n      '&lt;div class=\&quot;ibtns\&quot;&gt;&lt;button class=\&quot;hbtn\&quot; id=\&quot;bMove\&quot;&gt;Move (pick new corners)&lt;/button&gt;&lt;button class=\&quot;hbtn\&quot; id=\&quot;bDel\&quot; style=\&quot;color:var(--red);border-color:#5a2730\&quot;&gt;Delete&lt;/button&gt;&lt;/div&gt;'+\n      '&lt;div class=\&quot;hint\&quot;&gt;Boundaries sit behind components and connectors. Nested boundaries are supported.&lt;/div&gt;';\n    $('bLabel').addEventListener('change',()=&gt;{updateBoundary(Bo.id,{label:$('bLabel').value});refresh();});\n    $('bType').addEventListener('change',()=&gt;{updateBoundary(Bo.id,{bt:$('bType').value});refresh();});\n    $('bDel').addEventListener('click',()=&gt;{deleteBoundary(Bo.id);selBound=null;refresh();});\n    $('bMove').addEventListener('click',()=&gt;{\n      const bid=Bo.id;setMode('boundary');\n      pending={moveBound:bid};prompt('Click the new &lt;b&gt;top-left&lt;/b&gt; cell for \u201c'+esc(Bo.label)+'\u201d.');\n    });\n    return;\n  }\n  if(selNote&amp;&amp;state.notes[selNote]){const N=state.notes[selNote];\n    el.innerHTML='&lt;h3 style=\&quot;color:var(--amber)\&quot;&gt;Note \u2014 '+esc(N.nt)+'&lt;/h3&gt;'+\n      '&lt;div class=\&quot;frow\&quot;&gt;&lt;label&gt;Note type&lt;/label&gt;&lt;select id=\&quot;nType\&quot;&gt;'+NTYPES.map(n=&gt;'&lt;option'+(n===N.nt?' selected':'')+'&gt;'+n+'&lt;/option&gt;').join('')+'&lt;/select&gt;&lt;/div&gt;'+\n      '&lt;div class=\&quot;frow\&quot;&gt;&lt;label&gt;Text&lt;/label&gt;&lt;textarea id=\&quot;nTxt\&quot; rows=\&quot;3\&quot;&gt;'+esc(N.text)+'&lt;/textarea&gt;&lt;/div&gt;'+\n      '&lt;div class=\&quot;ibtns\&quot;&gt;&lt;button class=\&quot;hbtn\&quot; id=\&quot;nDel\&quot; style=\&quot;color:var(--red);border-color:#5a2730\&quot;&gt;Delete note&lt;/button&gt;&lt;/div&gt;';\n    $('nType').addEventListener('change',()=&gt;{updateNote(N.id,{nt:$('nType').value});refresh();});\n    $('nTxt').addEventListener('change',()=&gt;{updateNote(N.id,{text:$('nTxt').value});refresh();});\n    $('nDel').addEventListener('click',()=&gt;{deleteNote(N.id);selNote=null;refresh();});\n    return;\n  }\n  el.innerHTML='&lt;h3&gt;Inspector&lt;/h3&gt;&lt;div class=\&quot;hint\&quot;&gt;Nothing selected.&lt;br&gt;&lt;br&gt;In SELECT mode, click a component, a connector, a boundary label, or a note to see and edit its full definition here.&lt;br&gt;&lt;br&gt;Every field accepts and preserves real input, and every change is undoable.&lt;/div&gt;';\n}\nlet reviewCache=[];\nfunction runReview(){\n  reviewCache=review();\n  const el=$('adv');\n  el.innerHTML='&lt;h3&gt;ARCHITECTURE ADVISORIES ('+reviewCache.length+')&lt;/h3&gt;'+\n    (reviewCache.length?reviewCache.map(a=&gt;'&lt;div&gt;'+esc(a)+'&lt;/div&gt;').join(''):'&lt;div class=\&quot;ok\&quot;&gt;No advisories found.&lt;/div&gt;')+\n    '&lt;div class=\&quot;mut\&quot;&gt;Design advisories only \u2014 not a platform, security, licensing, or tenant validation.&lt;/div&gt;';\n  refresh();\n}\n/* flow demonstration */\nfunction paintFlowBar(html){const fb=$('flowbar');if(html===null){fb.classList.remove('on');fb.innerHTML='';}else{fb.classList.add('on');fb.innerHTML=html;}}\nfunction stopFlowPick(){if(flow.phase&amp;&amp;!flow.steps){flow={phase:0,a:null,b:null,steps:null,idx:-1,timer:null};paintFlowBar(null);}}\nfunction stopFlow(){clearInterval(flow.timer);flow={phase:0,a:null,b:null,steps:null,idx:-1,timer:null};paintFlowBar(null);refresh();}\n$('flowBtn').addEventListener('click',()=&gt;{\n  if(flow.phase){stopFlow();return;}\n  if(Object.keys(state.comps).length&lt;2){toast('Place at least two connected components first.',1);return;}\n  flow={phase:1,a:null,b:null,steps:null,idx:-1,timer:null};\n  paintFlowBar('DEMONSTRATE FLOW \u2014 click the &lt;b&gt;starting&lt;/b&gt; component. &lt;button class=\&quot;hbtn\&quot; id=\&quot;flowStop\&quot;&gt;Stop&lt;/button&gt;');\n  bindFlowStop();\n});\nfunction bindFlowStop(){const b=$('flowbar').querySelector('#flowStop');if(b)b.addEventListener('click',stopFlow);}\nfunction startPlayback(){\n  const steps=pathBetween(flow.a,flow.b);\n  if(!steps){paintFlowBar('No connected path between &lt;b&gt;'+esc(state.comps[flow.a].name)+'&lt;/b&gt; and &lt;b&gt;'+esc(state.comps[flow.b].name)+'&lt;/b&gt; \u2014 a step is missing or disconnected. &lt;button class=\&quot;hbtn\&quot; id=\&quot;flowStop\&quot;&gt;Close&lt;/button&gt;');bindFlowStop();flow.phase=0;flow.steps=null;refresh();return;}\n  flow.phase=3;flow.steps=steps;flow.idx=-1;\n  clearInterval(flow.timer);\n  flow.timer=setInterval(()=&gt;{\n    flow.idx++;\n    if(flow.idx&gt;=flow.steps.length){\n      clearInterval(flow.timer);\n      paintFlowBar('Flow complete \u2014 &lt;b&gt;'+esc(state.comps[flow.b].name)+'&lt;/b&gt; reached in '+flow.steps.length+' step'+(flow.steps.length&gt;1?'s':'')+'. &lt;button class=\&quot;hbtn\&quot; id=\&quot;flowRestart\&quot;&gt;Restart&lt;/button&gt; &lt;button class=\&quot;hbtn\&quot; id=\&quot;flowStop\&quot;&gt;Done&lt;/button&gt;');\n      bindFlowStop();const rb=$('flowbar').querySelector('#flowRestart');if(rb)rb.addEventListener('click',()=&gt;{startPlayback();});\n      flow.idx=-1;refresh();return;\n    }\n    const st=flow.steps[flow.idx];const C=state.conns[st.cid];const toC=state.comps[st.to];\n    const withFlow=C.src===st.from?'':' (traversed against its arrow)';\n    paintFlowBar('Step '+(flow.idx+1)+'/'+flow.steps.length+' \u00b7 &lt;b&gt;'+esc(CONNT[C.t].kind)+'&lt;/b&gt;'+withFlow+' \u2192 &lt;b&gt;'+esc(toC.name)+'&lt;/b&gt; \u2014 '+esc(toC.props.resp||'no responsibility recorded')+' &lt;button class=\&quot;hbtn\&quot; id=\&quot;flowStop\&quot;&gt;Stop&lt;/button&gt;');\n    bindFlowStop();refresh();\n  },1100);\n}\n/* presentation mode */\nfunction togglePres(on){\n  presMode=on===undefined?!presMode:on;\n  document.body.classList.toggle('pres',presMode);\n  $('presBtn').textContent=presMode?'Return to Build Mode':'Presentation Mode';\n  if(presMode){selComp=selConn=selBound=selNote=null;pending=null;}\n  refresh();\n}\n$('presBtn').addEventListener('click',()=&gt;togglePres());\n/* header buttons */\ndocument.querySelectorAll('.mbtn').forEach(b=&gt;b.addEventListener('click',()=&gt;setMode(b.dataset.m)));\n$('cancelBtn').addEventListener('click',()=&gt;{setMode('select');toast('Action cancelled.');});\n$('undoBtn').addEventListener('click',()=&gt;{if(undo()){selComp=selConn=selBound=selNote=null;refresh();}});\n$('redoBtn').addEventListener('click',()=&gt;{if(redo()){selComp=selConn=selBound=selNote=null;refresh();}});\n$('clearBtn').addEventListener('click',()=&gt;{\n  if(pending&amp;&amp;pending.confirmClear){pending=null;const r=clearDiagram();if(!r.err){selComp=selConn=selBound=selNote=null;toast('Diagram cleared \u2014 Undo restores it.');}refresh();$('clearBtn').textContent='Clear Diagram';return;}\n  pending={confirmClear:1};$('clearBtn').textContent='Confirm clear?';\n});\n$('sampleBtn').addEventListener('click',()=&gt;{loadSample();selComp=selConn=selBound=selNote=null;reviewCache=[];toast('Sample architecture loaded.');refresh();});\n$('resetBtn').addEventListener('click',()=&gt;{\n  if(pending&amp;&amp;pending.confirmReset){resetBuilder();selComp=selConn=selBound=selNote=null;reviewCache=[];pending=null;stopFlow();setMode('select');toast('Builder reset to its opening state.');$('adv').innerHTML='&lt;h3&gt;ARCHITECTURE ADVISORIES&lt;/h3&gt;&lt;div class=\&quot;mut\&quot;&gt;Run \u201cReview Architecture\u201d for design advisories.&lt;/div&gt;';return;}\n  pending={confirmReset:1};$('resetBtn').textContent='Confirm reset?';\n});\n$('reviewBtn').addEventListener('click',runReview);\n/* boundary move via re-pick */\nconst origOnCellClick=onCellClick;\nonCellClick=function(cell){\n  if(pending&amp;&amp;pending.moveBound){\n    if(!pending.c1){pending.c1=cell;prompt('Now click the new &lt;b&gt;bottom-right&lt;/b&gt; cell.');return;}\n    moveBoundary(pending.moveBound,pending.c1,cell);\n    pending=null;toast('Boundary moved.');setMode('select');return;\n  }\n  origOnCellClick(cell);\n};\nfunction refresh(){\n  if(pending&amp;&amp;(pending.confirmDel||pending.confirmClear||pending.confirmReset)){}\n  else{$('clearBtn').textContent='Clear Diagram';$('resetBtn').textContent='Reset Builder';}\n  paintGrid();paintBounds();paintInspector();\n  $('undoBtn').disabled=!undoStack.length;$('redoBtn').disabled=!redoStack.length;\n  scheduleFit();\n}\n/* scale-to-fit */\nfunction contentHeight(){\n  let m=0;page.querySelectorAll(':scope &gt; *:not(.tip)').forEach(el=&gt;{\n    const r=el.getBoundingClientRect(),p=page.getBoundingClientRect();\n    m=Math.max(m,r.bottom-p.top);});\n  return m+parseFloat(getComputedStyle(page).paddingBottom);\n}\nlet fitFrame=0;\nfunction fitPage(){\n  const vw=viewport.clientWidth,vh=viewport.clientHeight;\n  page.style.transform='none';page.style.width=vw+'px';page.style.minHeight='';\n  if(contentHeight()&lt;=vh){page.style.width='100%';drawWires();return;}\n  let low=.2,high=1;\n  for(let i=0;i&lt;12;i++){\n    const sc=(low+high)/2;\n    page.style.width=(vw/sc)+'px';\n    if(contentHeight()*sc&lt;=vh)low=sc;else high=sc;\n  }\n  page.style.width=(vw/low)+'px';\n  page.style.minHeight=(vh/low)+'px';\n  page.style.transform='scale('+low+')';\n  drawWires();\n}\nfunction scheduleFit(){cancelAnimationFrame(fitFrame);fitFrame=requestAnimationFrame(fitPage);}\nnew ResizeObserver(scheduleFit).observe(viewport);\nbuildPanels();\nsetMode('select');\nfitPage();[80,300,900,1600].forEach(ms=&gt;setTimeout(fitPage,ms));\n&lt;/script&gt;\n&lt;/body&gt;\n&lt;/html&gt;\n&quot;"/>
  </we:properties>
  <we:bindings/>
  <we:snapshot xmlns:r="http://schemas.openxmlformats.org/officeDocument/2006/relationships" r:embed="rId1"/>
</we:webextension>
</file>

<file path=ppt/webextensions/webextension8.xml><?xml version="1.0" encoding="utf-8"?>
<we:webextension xmlns:we="http://schemas.microsoft.com/office/webextensions/webextension/2010/11" id="{3A4D5C13-CCAD-4550-8FFE-D53A5CC03E4B}">
  <we:reference id="fa000000210" version="1.0.0.0" store="en-US" storeType="sdxcatalog"/>
  <we:alternateReferences/>
  <we:properties>
    <we:property name="contentBlockHtml" value="&quot;&lt;!DOCTYPE html&gt;\n&lt;html lang=\&quot;en\&quot;&gt;\n&lt;head&gt;\n&lt;meta charset=\&quot;utf-8\&quot;&gt;\n&lt;title&gt;POWERPOINT PINBALL \u2014 BREAK THE DECK&lt;/title&gt;\n&lt;style&gt;\n  *{margin:0;padding:0;box-sizing:border-box;-webkit-user-select:none;user-select:none}\n  html,body{width:100%;height:100%;overflow:hidden;background:#04060e;font-family:\&quot;Segoe UI\&quot;,Arial,sans-serif}\n  #page{position:fixed;left:50%;top:50%;width:1920px;height:1080px;transform:translate(-50%,-50%);\n    background:radial-gradient(140% 120% at 50% -10%,#0b1226 0%,#05070f 55%,#03040a 100%)}\n  /* ============ machine frame ============ */\n  #machine{position:absolute;inset:14px;border-radius:26px;padding:0 22px;\n    background:linear-gradient(180deg,#101a33 0%,#0a1122 30%,#070c1a 100%);\n    border:1px solid #1e2c4e;box-shadow:0 0 0 2px #05070f,0 0 60px rgba(34,211,238,.10),inset 0 0 80px rgba(0,0,0,.55);\n    display:flex;flex-direction:column}\n  #topbez{height:88px;display:flex;align-items:center;gap:26px;padding:0 12px}\n  #ttl{display:flex;flex-direction:column;line-height:1.05}\n  #ttl b{font-size:31px;letter-spacing:3px;color:#eaf6ff;font-weight:800;\n    text-shadow:0 0 18px rgba(34,211,238,.55)}\n  #ttl span{font-size:14px;letter-spacing:6px;color:#f0abfc;font-weight:700;margin-top:3px;\n    text-shadow:0 0 12px rgba(240,171,252,.5)}\n  .hud{margin-left:auto;display:flex;gap:14px;align-items:center}\n  .meter{min-width:150px;padding:9px 16px;border-radius:12px;text-align:center;\n    background:linear-gradient(180deg,#0a1once,#0a1020);background:#0a1020;border:1px solid #223457;\n    box-shadow:inset 0 2px 10px rgba(0,0,0,.6),0 0 14px rgba(34,211,238,.08)}\n  .meter .lb{font-size:11px;letter-spacing:2.5px;color:#7e93b8;font-weight:700}\n  .meter .vl{font-size:26px;font-weight:800;color:#a5f3fc;font-variant-numeric:tabular-nums;\n    text-shadow:0 0 12px rgba(34,211,238,.6)}\n  #mMult .vl{color:#fbbf24;text-shadow:0 0 12px rgba(251,191,36,.6)}\n  #mBall .vl{color:#f0abfc;text-shadow:0 0 12px rgba(240,171,252,.6)}\n  /* ============ playfield ============ */\n  #well{flex:1;position:relative;border-radius:18px;overflow:hidden;\n    border:2px solid #1c3d5e;box-shadow:0 0 26px rgba(34,211,238,.16),inset 0 0 60px rgba(0,0,0,.7);\n    background:#040713;display:flex;align-items:center;justify-content:center}\n  canvas{display:block;width:100%;height:100%}\n  /* smoked glass sheen */\n  #glass{position:absolute;inset:0;pointer-events:none;border-radius:16px;\n    background:linear-gradient(115deg,rgba(255,255,255,.055) 0%,rgba(255,255,255,.015) 28%,rgba(255,255,255,0) 45%,rgba(255,255,255,0) 70%,rgba(255,255,255,.03) 100%)}\n  /* overlays */\n  .ovl{position:absolute;inset:0;display:flex;flex-direction:column;align-items:center;justify-content:center;\n    text-align:center;background:rgba(4,6,15,.30);z-index:5}\n  .panel{background:rgba(6,10,24,.9);border:1px solid #29456e;border-radius:22px;padding:44px 78px;\n    box-shadow:0 0 60px rgba(0,0,0,.7),0 0 30px rgba(34,211,238,.14)}\n  .ovl h2{font-size:64px;letter-spacing:8px;color:#eaf6ff;font-weight:800;text-shadow:0 0 30px rgba(34,211,238,.7)}\n  .ovl .sub{font-size:19px;color:#9db4d8;letter-spacing:2px;margin:14px 0 30px}\n  .bigbtn{font:inherit;font-size:24px;font-weight:800;letter-spacing:4px;color:#03121a;cursor:pointer;\n    padding:17px 54px;border-radius:14px;border:1px solid #67e8f9;\n    background:linear-gradient(180deg,#7df3ff,#22d3ee 60%,#0ea5c4);\n    box-shadow:0 0 30px rgba(34,211,238,.55),inset 0 2px 0 rgba(255,255,255,.5)}\n  .bigbtn:hover{filter:brightness(1.1)}\n  #count{position:absolute;inset:0;display:none;align-items:center;justify-content:center;z-index:6;pointer-events:none}\n  #count span{font-size:170px;font-weight:800;color:#fbbf24;text-shadow:0 0 50px rgba(251,191,36,.8)}\n  #banner{position:absolute;left:50%;top:26%;transform:translateX(-50%);display:none;z-index:6;pointer-events:none;\n    font-size:56px;font-weight:800;letter-spacing:10px;color:#f0abfc;white-space:nowrap;\n    text-shadow:0 0 40px rgba(240,171,252,.9),0 0 90px rgba(217,70,239,.6)}\n  #goScore{font-size:44px;color:#a5f3fc;font-weight:800;margin:6px 0;text-shadow:0 0 20px rgba(34,211,238,.6)}\n  #goHigh{font-size:18px;color:#fbbf24;letter-spacing:2px;margin-bottom:26px}\n  #goLine{margin-top:26px;font-size:17px;color:#9db4d8;letter-spacing:1.5px;font-style:italic}\n  /* ============ bottom bezel ============ */\n  #botbez{height:86px;display:flex;align-items:center;gap:18px;padding:0 8px}\n  .cbtn{font:inherit;font-weight:800;letter-spacing:2px;cursor:pointer;border-radius:12px;\n    padding:14px 26px;font-size:17px;color:#a5f3fc;background:linear-gradient(180deg,#122040,#0a1226);\n    border:1px solid #29456e;box-shadow:0 3px 0 #060b18,0 0 12px rgba(34,211,238,.12)}\n  .cbtn:active,.cbtn.on{transform:translateY(2px);box-shadow:0 1px 0 #060b18;background:#173058;color:#e0fbff}\n  #bLaunch{color:#fbbf24;border-color:#6b5220;box-shadow:0 3px 0 #060b18,0 0 12px rgba(251,191,36,.18)}\n  #tip{flex:1;text-align:center;font-size:19px;letter-spacing:2.5px;color:#b9cbe8;font-weight:700;white-space:nowrap}\n  .sbtn{font:inherit;font-weight:700;letter-spacing:1px;cursor:pointer;border-radius:10px;\n    padding:10px 16px;font-size:13px;color:#7e93b8;background:#0a1020;border:1px solid #223457}\n  .sbtn.on{color:#fbbf24;border-color:#6b5220}\n&lt;/style&gt;\n&lt;/head&gt;\n&lt;body&gt;\n&lt;div id=\&quot;page\&quot;&gt;\n &lt;div id=\&quot;machine\&quot;&gt;\n  &lt;div id=\&quot;topbez\&quot;&gt;\n    &lt;div id=\&quot;ttl\&quot;&gt;&lt;b&gt;POWERPOINT PINBALL&lt;/b&gt;&lt;span&gt;BREAK THE DECK&lt;/span&gt;&lt;/div&gt;\n    &lt;div class=\&quot;hud\&quot;&gt;\n      &lt;div class=\&quot;meter\&quot; id=\&quot;mScore\&quot;&gt;&lt;div class=\&quot;lb\&quot;&gt;SCORE&lt;/div&gt;&lt;div class=\&quot;vl\&quot; id=\&quot;vScore\&quot;&gt;0&lt;/div&gt;&lt;/div&gt;\n      &lt;div class=\&quot;meter\&quot; id=\&quot;mBall\&quot;&gt;&lt;div class=\&quot;lb\&quot;&gt;BALL&lt;/div&gt;&lt;div class=\&quot;vl\&quot; id=\&quot;vBall\&quot;&gt;&amp;ndash;&lt;/div&gt;&lt;/div&gt;\n      &lt;div class=\&quot;meter\&quot; id=\&quot;mMult\&quot;&gt;&lt;div class=\&quot;lb\&quot;&gt;MULTIPLIER&lt;/div&gt;&lt;div class=\&quot;vl\&quot; id=\&quot;vMult\&quot;&gt;1&amp;times;&lt;/div&gt;&lt;/div&gt;\n    &lt;/div&gt;\n  &lt;/div&gt;\n  &lt;div id=\&quot;well\&quot;&gt;\n    &lt;canvas id=\&quot;cv\&quot; width=\&quot;1600\&quot; height=\&quot;860\&quot;&gt;&lt;/canvas&gt;\n    &lt;div id=\&quot;glass\&quot;&gt;&lt;/div&gt;\n    &lt;div id=\&quot;count\&quot;&gt;&lt;span id=\&quot;countN\&quot;&gt;3&lt;/span&gt;&lt;/div&gt;\n    &lt;div id=\&quot;banner\&quot;&gt;MULTIBALL&lt;/div&gt;\n    &lt;div class=\&quot;ovl\&quot; id=\&quot;attract\&quot;&gt;&lt;div class=\&quot;panel\&quot;&gt;\n      &lt;h2&gt;POWERPOINT PINBALL&lt;/h2&gt;\n      &lt;div class=\&quot;sub\&quot;&gt;BREAK THE DECK &amp;mdash; 3 BALLS &amp;bull; LIGHT P&amp;middot;P&amp;middot;T FOR MULTIBALL &amp;bull; 25,000 = DECK BREAKER&lt;/div&gt;\n      &lt;button class=\&quot;bigbtn\&quot; id=\&quot;bStart\&quot;&gt;START GAME&lt;/button&gt;\n    &lt;/div&gt;&lt;/div&gt;\n    &lt;div class=\&quot;ovl\&quot; id=\&quot;paused\&quot; style=\&quot;display:none\&quot;&gt;&lt;div class=\&quot;panel\&quot;&gt;\n      &lt;h2&gt;PAUSED&lt;/h2&gt;&lt;div class=\&quot;sub\&quot;&gt;PRESS P TO RESUME&lt;/div&gt;\n    &lt;/div&gt;&lt;/div&gt;\n    &lt;div class=\&quot;ovl\&quot; id=\&quot;gameover\&quot; style=\&quot;display:none\&quot;&gt;&lt;div class=\&quot;panel\&quot;&gt;\n      &lt;h2&gt;GAME OVER&lt;/h2&gt;\n      &lt;div id=\&quot;goScore\&quot;&gt;0&lt;/div&gt;\n      &lt;div id=\&quot;goHigh\&quot;&gt;SESSION HIGH SCORE 0&lt;/div&gt;\n      &lt;button class=\&quot;bigbtn\&quot; id=\&quot;bNew\&quot;&gt;NEW GAME&lt;/button&gt;\n      &lt;div id=\&quot;goLine\&quot;&gt;You just played pinball inside PowerPoint.&lt;/div&gt;\n    &lt;/div&gt;&lt;/div&gt;\n  &lt;/div&gt;\n  &lt;div id=\&quot;botbez\&quot;&gt;\n    &lt;button class=\&quot;cbtn\&quot; id=\&quot;bL\&quot;&gt;&amp;larr; LEFT FLIPPER&lt;/button&gt;\n    &lt;button class=\&quot;cbtn\&quot; id=\&quot;bLaunch\&quot;&gt;LAUNCH&lt;/button&gt;\n    &lt;div id=\&quot;tip\&quot;&gt;&amp;larr; / &amp;rarr; FLIPPERS&amp;nbsp;&amp;nbsp;&amp;bull;&amp;nbsp;&amp;nbsp;SPACE LAUNCH&amp;nbsp;&amp;nbsp;&amp;bull;&amp;nbsp;&amp;nbsp;P PAUSE&amp;nbsp;&amp;nbsp;&amp;bull;&amp;nbsp;&amp;nbsp;M MUTE&lt;/div&gt;\n    &lt;button class=\&quot;sbtn\&quot; id=\&quot;bMute\&quot;&gt;SOUND ON&lt;/button&gt;\n    &lt;button class=\&quot;sbtn\&quot; id=\&quot;bRestart\&quot;&gt;RESTART&lt;/button&gt;\n    &lt;button class=\&quot;cbtn\&quot; id=\&quot;bR\&quot;&gt;RIGHT FLIPPER &amp;rarr;&lt;/button&gt;\n  &lt;/div&gt;\n &lt;/div&gt;\n&lt;/div&gt;\n&lt;script&gt;\n'use strict';\n/* ================= PHYSICS + GAME-STATE ENGINE (pure, no DOM) ================= */\nfunction createGame(){\n  var W=1600,H=860,R=13,GRAV=1500,FRIC=0.16,VMAX=1600;\n  var G={W:W,H:H,R:R,state:'attract',prev:null,score:0,high:0,ballNum:1,mult:1,lastHit:-99,\n    muted:false,multiball:false,mbT:0,jackpot:false,countT:0,lostT:0,rampArm:0,time:0,\n    balls:[],events:[]};\n  function ev(o){G.events.push(o);}\n  /* ---- geometry ---- */\n  var LANE_X=1495, LANE_TOP=300;\n  // static walls/rails: {a,b,e,kind} \u2014 kind for sound; oneway:'down' gate blocks downward motion only\n  G.walls=[\n    {a:{x:40,y:60},b:{x:1560,y:60},e:.6,k:'rail'},              // top\n    {a:{x:40,y:160},b:{x:100,y:60},e:.6,k:'rail'},              // top-left corner\n    {a:{x:1500,y:60},b:{x:1560,y:170},e:.6,k:'rail'},           // top-right deflector\n    {a:{x:40,y:160},b:{x:40,y:600},e:.6,k:'rail'},              // left wall\n    {a:{x:1560,y:170},b:{x:1560,y:820},e:.6,k:'rail'},          // right outer wall\n    {a:{x:LANE_X,y:LANE_TOP},b:{x:LANE_X,y:820},e:.5,k:'rail'}, // launch-lane divider\n    {a:{x:LANE_X,y:820},b:{x:1560,y:820},e:.3,k:'rail'},        // lane floor\n    {a:{x:40,y:600},b:{x:585,y:782},e:.55,k:'rail'},            // left funnel\n    {a:{x:LANE_X,y:600},b:{x:1015,y:782},e:.55,k:'rail'},       // right funnel\n    // curved illuminated ramp (arc approximated), left side: entrance low, exit high\n    {a:{x:352,y:640},b:{x:238,y:520},e:.5,k:'ramp'},\n    {a:{x:238,y:520},b:{x:172,y:380},e:.5,k:'ramp'},\n    {a:{x:172,y:380},b:{x:168,y:250},e:.5,k:'ramp'},\n    {a:{x:168,y:250},b:{x:226,y:150},e:.5,k:'ramp'},\n    {a:{x:1495,y:300},b:{x:1560,y:300},e:.2,k:'gate',oneway:'down'} // one-way lane gate\n  ];\n  G.bumpers=[{x:620,y:240,r:40,cd:0},{x:790,y:165,r:40,cd:0},{x:960,y:240,r:40,cd:0}];\n  G.slings=[\n    {a:{x:470,y:625},b:{x:590,y:735},cd:0,n:{x:.68,y:-.73}},   // left slingshot face\n    {a:{x:1130,y:625},b:{x:1010,y:735},cd:0,n:{x:-.68,y:-.73}} // right slingshot face\n  ];\n  // drop targets P,P,T \u2014 vertical bank on left inner rail, ball hits moving left\n  G.targets=[\n    {a:{x:300,y:282},b:{x:300,y:334},lit:false,label:'P'},\n    {a:{x:300,y:352},b:{x:300,y:404},lit:false,label:'P'},\n    {a:{x:300,y:422},b:{x:300,y:474},lit:false,label:'T'}\n  ];\n  G.rampIn={x:355,y:585,r:42}; G.rampOut={x:255,y:140,r:42};\n  // flippers: pivot, length, rest/up angles (rad), current ang, angular vel, pressed\n  G.flippers={\n    L:{p:{x:585,y:782},len:150,rest:0.5,up:-0.62,ang:0.5,vel:0,down:false,thick:15},\n    R:{p:{x:1015,y:782},len:150,rest:Math.PI-0.5,up:Math.PI+0.62,ang:Math.PI-0.5,vel:0,down:false,thick:15}\n  };\n  G.lanePos={x:1528,y:796};\n  /* ---- helpers ---- */\n  function spawnBall(launched){\n    G.balls.push({x:G.lanePos.x,y:G.lanePos.y,vx:0,vy:0,launched:!!launched,stuck:0,trailSeed:Math.random()});\n    if(launched){var b=G.balls[G.balls.length-1];b.vy=-1600;b.launched=true;}\n  }\n  function addScore(base,x,y){\n    if(G.time-G.lastHit&lt;2) G.mult=Math.min(5,G.mult+1); else G.mult=1;\n    G.lastHit=G.time;\n    var pts=base*G.mult*(G.multiball?2:1);\n    G.score+=pts;\n    ev({t:'popup',x:x,y:y,txt:'+'+pts});\n    if(!G.jackpot&amp;&amp;G.score&gt;=25000){G.jackpot=true;ev({t:'jackpot'});}\n    return pts;\n  }\n  function closestOnSeg(px,py,a,b){\n    var dx=b.x-a.x,dy=b.y-a.y,L2=dx*dx+dy*dy;\n    var t=L2?((px-a.x)*dx+(py-a.y)*dy)/L2:0; t=Math.max(0,Math.min(1,t));\n    return {x:a.x+t*dx,y:a.y+t*dy,t:t};\n  }\n  function collideSeg(b,a,bb,rad,e,surf){\n    var c=closestOnSeg(b.x,b.y,a,bb);\n    var nx=b.x-c.x,ny=b.y-c.y,d=Math.hypot(nx,ny);\n    if(d&gt;=rad||d===0) return null;\n    nx/=d;ny/=d;\n    b.x=c.x+nx*rad; b.y=c.y+ny*rad;\n    var sx=surf?surf.x:0, sy=surf?surf.y:0;\n    var rvx=b.vx-sx, rvy=b.vy-sy, vn=rvx*nx+rvy*ny;\n    if(vn&lt;0){rvx-=(1+e)*vn*nx; rvy-=(1+e)*vn*ny; b.vx=rvx+sx; b.vy=rvy+sy;}\n    return {nx:nx,ny:ny,cx:c.x,cy:c.y,t:c.t,vn:vn};\n  }\n  /* ---- controls / API ---- */\n  G.start=function(){\n    G.score=0;G.ballNum=1;G.mult=1;G.lastHit=-99;G.multiball=false;G.mbT=0;G.jackpot=false;\n    G.rampArm=0;G.balls=[];G.targets.forEach(function(t){t.lit=false;});\n    G.state='countdown';G.countT=3;ev({t:'count',n:3});\n  };\n  G.restart=function(){if(G.state!=='attract')G.start();};\n  G.launch=function(){\n    if(G.state!=='playing')return false;\n    for(var i=0;i&lt;G.balls.length;i++){var b=G.balls[i];\n      if(b.x&gt;LANE_X&amp;&amp;Math.hypot(b.vx,b.vy)&lt;60){b.vy=-1600;b.launched=true;ev({t:'launch'});return true;}}\n    return false;\n  };\n  G.flip=function(side,down){\n    var f=G.flippers[side==='L'?'L':'R'];\n    if(f.down!==down&amp;&amp;down&amp;&amp;(G.state==='playing'))ev({t:'flip'});\n    f.down=down;\n  };\n  G.pause=function(){\n    if(G.state==='playing'){G.prev=G.state;G.state='paused';}\n    else if(G.state==='paused'){G.state=G.prev||'playing';}\n  };\n  G.toggleMute=function(){G.muted=!G.muted;};\n  /* ---- simulation ---- */\n  function endMultiball(expired){\n    G.multiball=false;G.mbT=0;\n    if(expired&amp;&amp;G.balls.length&gt;1)G.balls.splice(1); // fade extras, keep primary\n    ev({t:'mbEnd'});\n  }\n  function startMultiball(){\n    G.multiball=true;G.mbT=15;\n    spawnBall(true);\n    G.targets.forEach(function(t){t.lit=false;});\n    ev({t:'multiball'});\n  }\n  G.step=function(dt){\n    dt=Math.min(dt,1/30);\n    if(G.state==='countdown'){\n      var pn=Math.ceil(G.countT);G.countT-=dt;var n=Math.ceil(G.countT);\n      if(n&lt;pn&amp;&amp;n&gt;0)ev({t:'count',n:n});\n      if(G.countT&lt;=0){G.state='playing';spawnBall(false);ev({t:'go'});}\n      return;\n    }\n    if(G.state==='balllost'){\n      G.lostT-=dt;\n      if(G.lostT&lt;=0){G.state='playing';spawnBall(false);}\n      return;\n    }\n    if(G.state!=='playing')return;\n    G.time+=dt;\n    if(G.multiball){G.mbT-=dt;if(G.mbT&lt;=0)endMultiball(true);}\n    G.bumpers.forEach(function(bp){bp.cd=Math.max(0,bp.cd-dt);});\n    G.slings.forEach(function(s){s.cd=Math.max(0,s.cd-dt);});\n    if(G.rampArm&gt;0)G.rampArm-=dt;\n    var i,j,k;\n    for(i=G.balls.length-1;i&gt;=0;i--){\n      var b=G.balls[i];\n      var sp=Math.hypot(b.vx,b.vy);\n      var n=Math.max(4,Math.min(12,Math.ceil(sp*dt/8)));\n      var h=dt/n;\n      for(j=0;j&lt;n;j++){\n        b.vy+=GRAV*h;\n        var f=1-FRIC*h;b.vx*=f;b.vy*=f;\n        var s2=Math.hypot(b.vx,b.vy);\n        if(s2&gt;VMAX){b.vx*=VMAX/s2;b.vy*=VMAX/s2;}\n        b.x+=b.vx*h;b.y+=b.vy*h;\n        // walls\n        for(k=0;k&lt;G.walls.length;k++){\n          var w=G.walls[k];\n          if(w.oneway==='down'&amp;&amp;b.vy&lt;=0)continue;\n          var hit=collideSeg(b,w.a,w.b,R,w.e);\n          if(hit&amp;&amp;-hit.vn&gt;260)ev({t:'wall',x:b.x,y:b.y});\n        }\n        // bumpers\n        for(k=0;k&lt;G.bumpers.length;k++){\n          var bp=G.bumpers[k];\n          var dx=b.x-bp.x,dy=b.y-bp.y,d=Math.hypot(dx,dy);\n          if(d&lt;R+bp.r&amp;&amp;d&gt;0){\n            var nx=dx/d,ny=dy/d;\n            b.x=bp.x+nx*(R+bp.r);b.y=bp.y+ny*(R+bp.r);\n            b.vx=nx*900;b.vy=ny*900;\n            if(bp.cd&lt;=0){bp.cd=.12;addScore(100,b.x,b.y);ev({t:'bumper',i:k,x:bp.x,y:bp.y});}\n          }\n        }\n        // slingshots\n        for(k=0;k&lt;G.slings.length;k++){\n          var sl=G.slings[k];\n          var sh=collideSeg(b,sl.a,sl.b,R+6,1.05);\n          if(sh){b.vx+=sl.n.x*520;b.vy+=sl.n.y*520;\n            if(sl.cd&lt;=0){sl.cd=.25;addScore(50,b.x,b.y);ev({t:'sling',i:k,x:sh.cx,y:sh.cy});}}\n        }\n        // drop targets\n        for(k=0;k&lt;G.targets.length;k++){\n          var tg=G.targets[k];\n          if(tg.lit)continue;\n          var th=collideSeg(b,tg.a,tg.b,R+5,.5);\n          if(th){tg.lit=true;addScore(250,b.x,b.y);ev({t:'target',i:k,x:tg.a.x,y:(tg.a.y+tg.b.y)/2});\n            if(G.targets.every(function(t){return t.lit;})&amp;&amp;!G.multiball)startMultiball();}\n        }\n        // flippers\n        for(var fk in G.flippers){\n          var fl=G.flippers[fk];\n          var tip={x:fl.p.x+Math.cos(fl.ang)*fl.len,y:fl.p.y+Math.sin(fl.ang)*fl.len};\n          var c=closestOnSeg(b.x,b.y,fl.p,tip);\n          var rx=c.x-fl.p.x,ry=c.y-fl.p.y;\n          var surf={x:fl.vel*-ry,y:fl.vel*rx};\n          collideSeg(b,fl.p,tip,R+fl.thick,.42,surf);\n        }\n      }\n      // ramp sensors\n      if(Math.hypot(b.x-G.rampIn.x,b.y-G.rampIn.y)&lt;G.rampIn.r&amp;&amp;G.rampArm&lt;=0&amp;&amp;b.vy&lt;0)G.rampArm=3;\n      if(G.rampArm&gt;0&amp;&amp;Math.hypot(b.x-G.rampOut.x,b.y-G.rampOut.y)&lt;G.rampOut.r){\n        G.rampArm=0;addScore(500,b.x,b.y);ev({t:'ramp',x:b.x,y:b.y});\n      }\n      // stuck recovery (position-based: wedged ball barely moves)\n      if(b.launched&amp;&amp;b.x&lt;LANE_X){\n        if(b.ax===undefined||Math.hypot(b.x-b.ax,b.y-b.ay)&gt;10){b.ax=b.x;b.ay=b.y;b.stuck=0;}\n        else{b.stuck+=dt;\n          if(b.stuck&gt;2.5){b.vx+=(Math.random()-.5)*220;b.vy-=300;b.stuck=0;b.ax=undefined;ev({t:'nudge'});}}\n      }else{b.stuck=0;b.ax=undefined;}\n      // drain\n      if(b.y&gt;H+40){\n        G.balls.splice(i,1);ev({t:'drain'});\n        if(G.multiball&amp;&amp;G.balls.length&lt;=1)endMultiball(false);\n      }\n    }\n    // flipper angular motion\n    for(var fk2 in G.flippers){\n      var fl2=G.flippers[fk2],tgt=fl2.down?fl2.up:fl2.rest,dir=tgt&gt;fl2.ang?1:-1;\n      var mv=Math.min(Math.abs(tgt-fl2.ang),18*dt);\n      fl2.vel=mv&gt;1e-4?dir*mv/dt:0;\n      fl2.ang+=dir*mv;\n    }\n    // ball progression\n    if(G.balls.length===0){\n      if(G.ballNum&gt;=3){\n        G.state='gameover';if(G.score&gt;G.high)G.high=G.score;ev({t:'gameover'});\n      }else{\n        G.ballNum++;G.state='balllost';G.lostT=1.6;ev({t:'balllost',n:G.ballNum});\n      }\n    }\n  };\n  return G;\n}\nif(typeof module!=='undefined')module.exports={createGame:createGame};\n/* ================= DOM layer ================= */\nif(typeof document!=='undefined'){(function(){\n  var G=createGame();\n  var cv=document.getElementById('cv'),cx=cv.getContext('2d');\n  var $=function(id){return document.getElementById(id);};\n  var attract=$('attract'),pausedO=$('paused'),goO=$('gameover'),countO=$('count'),countN=$('countN'),banner=$('banner');\n  var vScore=$('vScore'),vBall=$('vBall'),vMult=$('vMult');\n  /* ---- audio ---- */\n  var AC=null,master=null,mbPulse=null;\n  function initAudio(){\n    if(AC)return;\n    try{AC=new (window.AudioContext||window.webkitAudioContext)();\n      master=AC.createGain();master.gain.value=G.muted?0:.5;master.connect(AC.destination);}catch(e){AC=null;}\n  }\n  function tone(f,dur,type,g,slide){\n    if(!AC||G.muted)return;\n    var o=AC.createOscillator(),gn=AC.createGain();\n    o.type=type||'sine';o.frequency.value=f;\n    if(slide)o.frequency.exponentialRampToValueAtTime(slide,AC.currentTime+dur);\n    gn.gain.value=g||.25;gn.gain.exponentialRampToValueAtTime(.001,AC.currentTime+dur);\n    o.connect(gn);gn.connect(master);o.start();o.stop(AC.currentTime+dur+.02);\n  }\n  function clack(){\n    if(!AC||G.muted)return;\n    var len=AC.sampleRate*.05,buf=AC.createBuffer(1,len,AC.sampleRate),d=buf.getChannelData(0);\n    for(var i=0;i&lt;len;i++)d[i]=(Math.random()*2-1)*(1-i/len);\n    var s=AC.createBufferSource(),gn=AC.createGain();gn.gain.value=.35;\n    s.buffer=buf;s.connect(gn);gn.connect(master);s.start();\n  }\n  var SND={\n    flip:function(){clack();},\n    launch:function(){tone(180,.5,'sawtooth',.3,900);},\n    bumper0:function(){tone(392,.18,'square',.22);},\n    bumper1:function(){tone(523,.18,'square',.22);},\n    bumper2:function(){tone(659,.18,'square',.22);},\n    sling:function(){tone(300,.1,'triangle',.28);},\n    wall:function(){tone(1600,.05,'triangle',.1);},\n    target:function(){tone(880,.15,'square',.22);tone(440,.15,'square',.12);},\n    drain:function(){tone(300,.7,'sawtooth',.3,70);},\n    ramp:function(){tone(660,.12,'sine',.25);tone(990,.25,'sine',.2);},\n    multiball:function(){[523,659,784,1047].forEach(function(f,i){setTimeout(function(){tone(f,.25,'square',.25);},i*90);});},\n    jackpot:function(){[392,523,659,784,1047,1319].forEach(function(f,i){setTimeout(function(){tone(f,.3,'square',.25);},i*100);});},\n    gameover:function(){[523,392,330,262].forEach(function(f,i){setTimeout(function(){tone(f,.4,'triangle',.25);},i*180);});}\n  };\n  function setMbMusic(on){\n    if(mbPulse){clearInterval(mbPulse);mbPulse=null;}\n    if(on)mbPulse=setInterval(function(){tone(110,.12,'sawtooth',.15);},220);\n  }\n  /* ---- fx state ---- */\n  var stars=[],popups=[],sparks=[],trails=[],shake=0,bumpFlash=[0,0,0],slFlash=[0,0],flash=0;\n  for(var i=0;i&lt;130;i++)stars.push({x:Math.random()*1600,y:Math.random()*860,r:Math.random()*1.4+.3,s:Math.random()*6+2,tw:Math.random()*6});\n  function spark(x,y,c,n){for(var i=0;i&lt;n;i++){var a=Math.random()*6.283,v=Math.random()*260+80;\n    sparks.push({x:x,y:y,vx:Math.cos(a)*v,vy:Math.sin(a)*v,l:.5,c:c});}}\n  function showBanner(txt,col,ms){\n    banner.textContent=txt;banner.style.color=col;banner.style.display='block';\n    banner.style.textShadow='0 0 40px '+col;\n    clearTimeout(banner._t);banner._t=setTimeout(function(){banner.style.display='none';},ms);\n  }\n  /* ---- events pump ---- */\n  function pump(){\n    var e;\n    while((e=G.events.shift())){\n      switch(e.t){\n        case 'count':countO.style.display='flex';countN.textContent=e.n;break;\n        case 'go':countO.style.display='none';break;\n        case 'flip':SND.flip();break;\n        case 'launch':SND.launch();break;\n        case 'bumper':SND['bumper'+e.i]();bumpFlash[e.i]=1;spark(e.x,e.y,'#f0abfc',14);shake=Math.max(shake,.35);break;\n        case 'sling':SND.sling();slFlash[e.i]=1;spark(e.x,e.y,'#22d3ee',10);shake=Math.max(shake,.25);break;\n        case 'wall':SND.wall();break;\n        case 'target':SND.target();spark(e.x,e.y,'#fbbf24',12);break;\n        case 'ramp':SND.ramp();spark(e.x,e.y,'#fbbf24',16);break;\n        case 'popup':popups.push({x:e.x,y:e.y,txt:e.txt,l:1});break;\n        case 'multiball':SND.multiball();setMbMusic(true);showBanner('MULTIBALL','#f0abfc',2200);flash=1;break;\n        case 'mbEnd':setMbMusic(false);break;\n        case 'jackpot':SND.jackpot();showBanner('DECK BREAKER','#fbbf24',2600);flash=1;shake=Math.max(shake,.6);break;\n        case 'drain':SND.drain();break;\n        case 'balllost':showBanner('BALL '+e.n,'#a5f3fc',1400);break;\n        case 'gameover':SND.gameover();setMbMusic(false);\n          $('goScore').textContent=G.score.toLocaleString();\n          $('goHigh').textContent='SESSION HIGH SCORE '+G.high.toLocaleString();\n          goO.style.display='flex';break;\n        case 'nudge':clack();break;\n      }\n    }\n  }\n  /* ---- rendering ---- */\n  function rrect(x,y,w,h,r){cx.beginPath();cx.moveTo(x+r,y);cx.arcTo(x+w,y,x+w,y+h,r);cx.arcTo(x+w,y+h,x,y+h,r);cx.arcTo(x,y+h,x,y,r);cx.arcTo(x,y,x+w,y,r);cx.closePath();}\n  function draw(t){\n    cx.save();\n    if(shake&gt;0){cx.translate((Math.random()-.5)*shake*14,(Math.random()-.5)*shake*14);}\n    // background\n    var bg=cx.createLinearGradient(0,0,0,860);\n    bg.addColorStop(0,'#0a1228');bg.addColorStop(.6,'#060b1c');bg.addColorStop(1,'#040713');\n    cx.fillStyle=bg;cx.fillRect(-20,-20,1640,900);\n    // starfield\n    for(var i=0;i&lt;stars.length;i++){var s=stars[i];\n      s.y+=s.s*0.016;if(s.y&gt;860)s.y=0;\n      cx.globalAlpha=.35+.3*Math.sin(t/700+s.tw);\n      cx.fillStyle='#9db4d8';cx.fillRect(s.x,s.y,s.r,s.r);}\n    cx.globalAlpha=1;\n    // ramp glow lane\n    cx.strokeStyle='rgba(251,191,36,.5)';cx.lineWidth=5;cx.shadowColor='#fbbf24';cx.shadowBlur=14;\n    cx.beginPath();\n    G.walls.forEach(function(w){if(w.k==='ramp'){cx.moveTo(w.a.x,w.a.y);cx.lineTo(w.b.x,w.b.y);}});\n    cx.stroke();cx.shadowBlur=0;\n    // rails (cyan)\n    cx.strokeStyle='#22d3ee';cx.lineWidth=6;cx.lineCap='round';cx.shadowColor='#22d3ee';cx.shadowBlur=12;\n    cx.beginPath();\n    G.walls.forEach(function(w){if(w.k==='rail'){cx.moveTo(w.a.x,w.a.y);cx.lineTo(w.b.x,w.b.y);}});\n    cx.stroke();cx.shadowBlur=0;\n    // one-way gate (dim dashes)\n    cx.strokeStyle='rgba(34,211,238,.35)';cx.lineWidth=3;cx.setLineDash([8,8]);\n    cx.beginPath();cx.moveTo(1495,300);cx.lineTo(1560,300);cx.stroke();cx.setLineDash([]);\n    // launch lane label\n    cx.fillStyle='rgba(125,147,184,.6)';cx.font='700 15px Segoe UI';cx.save();\n    cx.translate(1543,560);cx.rotate(-Math.PI/2);cx.textAlign='center';cx.fillText('LAUNCH',0,0);cx.restore();\n    // slingshots (triangles)\n    G.slings.forEach(function(sl,i){\n      var apexX=i===0?sl.a.x+8:sl.a.x-8;\n      cx.fillStyle=slFlash[i]&gt;0?'#7df3ff':'#0e2a44';\n      cx.strokeStyle='#22d3ee';cx.lineWidth=3;cx.shadowColor='#22d3ee';cx.shadowBlur=slFlash[i]&gt;0?22:8;\n      cx.beginPath();cx.moveTo(sl.a.x,sl.a.y);cx.lineTo(sl.b.x,sl.b.y);\n      cx.lineTo(apexX,sl.b.y-8);cx.closePath();cx.fill();cx.stroke();cx.shadowBlur=0;\n      slFlash[i]=Math.max(0,slFlash[i]-.06);\n    });\n    // bumpers\n    G.bumpers.forEach(function(bp,i){\n      var f=bumpFlash[i],r=bp.r+f*6;\n      var col=i===1?'#e879f9':'#a78bfa',glow=i===1?'#d946ef':'#8b5cf6';\n      cx.shadowColor=glow;cx.shadowBlur=18+f*30;\n      var g=cx.createRadialGradient(bp.x-10,bp.y-12,4,bp.x,bp.y,r);\n      g.addColorStop(0,f&gt;0?'#ffffff':'#f5d0fe');g.addColorStop(.45,col);g.addColorStop(1,'#312e81');\n      cx.fillStyle=g;cx.beginPath();cx.arc(bp.x,bp.y,r,0,6.283);cx.fill();\n      cx.strokeStyle='#f0abfc';cx.lineWidth=3;cx.stroke();cx.shadowBlur=0;\n      cx.fillStyle='rgba(255,255,255,.85)';cx.font='800 16px Segoe UI';cx.textAlign='center';\n      cx.fillText('100',bp.x,bp.y+6);\n      bumpFlash[i]=Math.max(0,f-.05);\n    });\n    // drop targets\n    G.targets.forEach(function(tg){\n      var y0=tg.a.y,hgt=tg.b.y-tg.a.y;\n      cx.shadowColor='#fbbf24';cx.shadowBlur=tg.lit?20:6;\n      cx.fillStyle=tg.lit?'#fbbf24':'#3a2f14';\n      rrect(tg.a.x-6,y0,14,hgt,5);cx.fill();\n      cx.strokeStyle='#fbbf24';cx.lineWidth=2;cx.stroke();cx.shadowBlur=0;\n      cx.fillStyle=tg.lit?'#1a1102':'#fbbf24';cx.font='800 20px Segoe UI';cx.textAlign='center';\n      cx.fillText(tg.label,tg.a.x+1,y0+hgt/2+7);\n    });\n    cx.fillStyle='rgba(251,191,36,.75)';cx.font='700 13px Segoe UI';cx.textAlign='center';\n    cx.fillText('LIGHT P P T = MULTIBALL',330,255);\n    cx.fillText('RAMP 500',215,205);\n    // ramp entry marker (amber bonus light)\n    cx.shadowColor='#fbbf24';cx.shadowBlur=G.rampArm&gt;0?24:10;\n    cx.fillStyle=G.rampArm&gt;0?'#fde68a':'rgba(251,191,36,.4)';\n    cx.beginPath();cx.arc(G.rampIn.x,G.rampIn.y,10,0,6.283);cx.fill();\n    cx.beginPath();cx.arc(G.rampOut.x,G.rampOut.y,10,0,6.283);cx.fill();cx.shadowBlur=0;\n    // flippers\n    for(var fk in G.flippers){\n      var fl=G.flippers[fk];\n      var tx=fl.p.x+Math.cos(fl.ang)*fl.len,ty=fl.p.y+Math.sin(fl.ang)*fl.len;\n      cx.strokeStyle='#22d3ee';cx.lineWidth=fl.thick*2;cx.lineCap='round';\n      cx.shadowColor='#22d3ee';cx.shadowBlur=16;\n      cx.beginPath();cx.moveTo(fl.p.x,fl.p.y);cx.lineTo(tx,ty);cx.stroke();\n      cx.strokeStyle='#0a3a4a';cx.lineWidth=fl.thick;cx.beginPath();cx.moveTo(fl.p.x,fl.p.y);cx.lineTo(tx,ty);cx.stroke();\n      cx.shadowBlur=0;\n      cx.fillStyle='#a5f3fc';cx.beginPath();cx.arc(fl.p.x,fl.p.y,10,0,6.283);cx.fill();\n    }\n    // trails\n    trails.forEach(function(p){cx.globalAlpha=p.l*.4;cx.fillStyle='#a5f3fc';\n      cx.beginPath();cx.arc(p.x,p.y,G.R*p.l,0,6.283);cx.fill();p.l-=.07;});\n    cx.globalAlpha=1;\n    trails=trails.filter(function(p){return p.l&gt;0;});\n    // balls (chrome)\n    G.balls.forEach(function(b){\n      trails.push({x:b.x,y:b.y,l:.8});\n      var g=cx.createRadialGradient(b.x-5,b.y-6,2,b.x,b.y,G.R);\n      g.addColorStop(0,'#ffffff');g.addColorStop(.4,'#d7e3f4');g.addColorStop(.8,'#8899b3');g.addColorStop(1,'#4a5872');\n      cx.shadowColor='#ffffff';cx.shadowBlur=10;\n      cx.fillStyle=g;cx.beginPath();cx.arc(b.x,b.y,G.R,0,6.283);cx.fill();cx.shadowBlur=0;\n    });\n    // sparks\n    sparks.forEach(function(s){s.x+=s.vx*.016;s.y+=s.vy*.016;s.vy+=500*.016;s.l-=.04;\n      cx.globalAlpha=Math.max(0,s.l*2);cx.fillStyle=s.c;cx.fillRect(s.x,s.y,3,3);});\n    cx.globalAlpha=1;sparks=sparks.filter(function(s){return s.l&gt;0;});\n    // popups\n    popups.forEach(function(p){p.y-=1.2;p.l-=.016;\n      cx.globalAlpha=Math.max(0,p.l);cx.fillStyle='#fde68a';cx.font='800 24px Segoe UI';cx.textAlign='center';\n      cx.shadowColor='#fbbf24';cx.shadowBlur=10;cx.fillText(p.txt,p.x,p.y);cx.shadowBlur=0;});\n    cx.globalAlpha=1;popups=popups.filter(function(p){return p.l&gt;0;});\n    // multiball intensity / flash\n    if(G.multiball){cx.fillStyle='rgba(217,70,239,'+(0.05+0.04*Math.sin(t/120))+')';cx.fillRect(0,0,1600,860);\n      cx.fillStyle='#f0abfc';cx.font='800 18px Segoe UI';cx.textAlign='center';\n      cx.fillText('MULTIBALL 2\u00d7 \u2022 '+Math.ceil(G.mbT)+'s',800,52);}\n    if(flash&gt;0){cx.fillStyle='rgba(255,255,255,'+flash*.25+')';cx.fillRect(0,0,1600,860);flash-=.05;}\n    shake=Math.max(0,shake-.04);\n    cx.restore();\n  }\n  /* ---- HUD ---- */\n  function hud(){\n    vScore.textContent=G.score.toLocaleString();\n    vBall.textContent=G.state==='attract'?'\u2013':G.ballNum+' / 3';\n    vMult.textContent=G.mult+'\u00d7'+(G.multiball?' \u00b7 MB':'');\n    pausedO.style.display=G.state==='paused'?'flex':'none';\n  }\n  /* ---- main loop ---- */\n  var last=0;\n  function loop(t){\n    var dt=Math.min((t-last)/1000,.05)||.016;last=t;\n    G.step(dt);pump();draw(t);hud();\n    requestAnimationFrame(loop);\n  }\n  requestAnimationFrame(loop);\n  /* ---- input ---- */\n  function startGame(){initAudio();attract.style.display='none';goO.style.display='none';G.start();}\n  $('bStart').addEventListener('click',startGame);\n  $('bNew').addEventListener('click',startGame);\n  $('bRestart').addEventListener('click',function(){if(G.state!=='attract'){goO.style.display='none';G.restart();}});\n  $('bLaunch').addEventListener('click',function(){G.launch();});\n  var bMute=$('bMute');\n  function muteUI(){bMute.textContent=G.muted?'MUTED':'SOUND ON';bMute.classList.toggle('on',G.muted);\n    if(master)master.gain.value=G.muted?0:.5;if(G.muted)setMbMusic(false);else if(G.multiball)setMbMusic(true);}\n  bMute.addEventListener('click',function(){G.toggleMute();muteUI();});\n  function bindHold(el,side){\n    ['mousedown','touchstart'].forEach(function(e){el.addEventListener(e,function(ev){ev.preventDefault();el.classList.add('on');G.flip(side,true);});});\n    ['mouseup','mouseleave','touchend'].forEach(function(e){el.addEventListener(e,function(){el.classList.remove('on');G.flip(side,false);});});\n  }\n  bindHold($('bL'),'L');bindHold($('bR'),'R');\n  window.addEventListener('keydown',function(e){\n    var k=e.key;\n    if(k===' '){e.preventDefault();\n      if(G.state==='attract')startGame();else G.launch();}\n    else if(k==='ArrowLeft'||k==='a'||k==='A'){e.preventDefault();G.flip('L',true);}\n    else if(k==='ArrowRight'||k==='d'||k==='D'){e.preventDefault();G.flip('R',true);}\n    else if(k==='p'||k==='P'){G.pause();}\n    else if(k==='m'||k==='M'){G.toggleMute();muteUI();}\n    else if(k==='r'||k==='R'){if(G.state!=='attract'){goO.style.display='none';G.restart();}}\n  });\n  window.addEventListener('keyup',function(e){\n    if(e.key==='ArrowLeft'||e.key==='a'||e.key==='A')G.flip('L',false);\n    if(e.key==='ArrowRight'||e.key==='d'||e.key==='D')G.flip('R',false);\n  });\n  /* ---- scale to fit ---- */\n  var page=document.getElementById('page');\n  function fit(){\n    var s=Math.min(window.innerWidth/1920,window.innerHeight/1080);\n    page.style.transform='translate(-50%,-50%) scale('+s+')';\n  }\n  fit();window.addEventListener('resize',fit);\n  [80,300,900,1600].forEach(function(ms){setTimeout(fit,ms);});\n})();}\n&lt;/script&gt;\n&lt;/body&gt;\n&lt;/html&gt;\n&quot;"/>
  </we:properties>
  <we:bindings/>
  <we:snapshot xmlns:r="http://schemas.openxmlformats.org/officeDocument/2006/relationships" r:embed="rId1"/>
</we:webextension>
</file>

<file path=docMetadata/LabelInfo.xml><?xml version="1.0" encoding="utf-8"?>
<clbl:labelList xmlns:clbl="http://schemas.microsoft.com/office/2020/mipLabelMetadata">
  <clbl:label id="{c2d3bd3e-1cbe-47d6-9782-606157c0b937}" enabled="1" method="Standard" siteId="{8d30fc85-f5cf-4a72-a326-1c289dec0d75}" removed="0"/>
</clbl:labelList>
</file>

<file path=docProps/app.xml><?xml version="1.0" encoding="utf-8"?>
<Properties xmlns="http://schemas.openxmlformats.org/officeDocument/2006/extended-properties" xmlns:vt="http://schemas.openxmlformats.org/officeDocument/2006/docPropsVTypes">
  <TotalTime>844</TotalTime>
  <Words>0</Words>
  <Application>Microsoft Office PowerPoint</Application>
  <PresentationFormat>Widescreen</PresentationFormat>
  <Paragraphs>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 Cook</dc:creator>
  <cp:lastModifiedBy>Josh Cook</cp:lastModifiedBy>
  <cp:revision>1</cp:revision>
  <dcterms:created xsi:type="dcterms:W3CDTF">2026-09-02T06:42:48Z</dcterms:created>
  <dcterms:modified xsi:type="dcterms:W3CDTF">2026-09-02T20:47:08Z</dcterms:modified>
</cp:coreProperties>
</file>